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4" r:id="rId3"/>
    <p:sldId id="257" r:id="rId4"/>
    <p:sldId id="258" r:id="rId5"/>
    <p:sldId id="261" r:id="rId6"/>
    <p:sldId id="262" r:id="rId7"/>
    <p:sldId id="263" r:id="rId8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261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12DF6-811F-454F-8DF2-0D7C4F8DCA77}" type="datetimeFigureOut">
              <a:rPr lang="ru-RU" smtClean="0"/>
              <a:pPr/>
              <a:t>ср,04.02.2026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1DADE-6D8C-499B-9671-2B27C40F9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01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245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5100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3431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1818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060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869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646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646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646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96" y="118714"/>
            <a:ext cx="7550150" cy="105736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78230" y="701293"/>
            <a:ext cx="280669" cy="2806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9040" cy="106921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763" y="336549"/>
            <a:ext cx="7021322" cy="158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9646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.tatar.ru/l-qorsk/timyashevo/dou6" TargetMode="External"/><Relationship Id="rId5" Type="http://schemas.openxmlformats.org/officeDocument/2006/relationships/hyperlink" Target="mailto:lenprofobr@mail.ru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6735" y="4594631"/>
            <a:ext cx="5269865" cy="610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964605"/>
                </a:solidFill>
                <a:latin typeface="Calibri"/>
                <a:cs typeface="Calibri"/>
              </a:rPr>
              <a:t>ПУ</a:t>
            </a:r>
            <a:r>
              <a:rPr sz="4800" b="1" spc="-15" dirty="0">
                <a:solidFill>
                  <a:srgbClr val="964605"/>
                </a:solidFill>
                <a:latin typeface="Calibri"/>
                <a:cs typeface="Calibri"/>
              </a:rPr>
              <a:t>Б</a:t>
            </a:r>
            <a:r>
              <a:rPr sz="4800" b="1" dirty="0">
                <a:solidFill>
                  <a:srgbClr val="964605"/>
                </a:solidFill>
                <a:latin typeface="Calibri"/>
                <a:cs typeface="Calibri"/>
              </a:rPr>
              <a:t>ЛИЧНЫЙ</a:t>
            </a:r>
            <a:r>
              <a:rPr sz="4800" b="1" spc="-40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964605"/>
                </a:solidFill>
                <a:latin typeface="Calibri"/>
                <a:cs typeface="Calibri"/>
              </a:rPr>
              <a:t>ОТЧ</a:t>
            </a:r>
            <a:r>
              <a:rPr sz="4800" b="1" spc="-20" dirty="0">
                <a:solidFill>
                  <a:srgbClr val="964605"/>
                </a:solidFill>
                <a:latin typeface="Calibri"/>
                <a:cs typeface="Calibri"/>
              </a:rPr>
              <a:t>Е</a:t>
            </a:r>
            <a:r>
              <a:rPr sz="4800" b="1" dirty="0">
                <a:solidFill>
                  <a:srgbClr val="964605"/>
                </a:solidFill>
                <a:latin typeface="Calibri"/>
                <a:cs typeface="Calibri"/>
              </a:rPr>
              <a:t>Т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2102" y="5490971"/>
            <a:ext cx="6715172" cy="1897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ПЕРВИЧНОЙ ПРОФСОЮЗНОЙ ОРГАНИЗАЦИИ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МБДОУ «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Тимяшевский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детский сад – Ласточка»</a:t>
            </a: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b="1" spc="-5" dirty="0">
                <a:solidFill>
                  <a:srgbClr val="7D7D7D"/>
                </a:solidFill>
                <a:latin typeface="Calibri"/>
                <a:cs typeface="Calibri"/>
              </a:rPr>
              <a:t>З</a:t>
            </a:r>
            <a:r>
              <a:rPr sz="2400" b="1" dirty="0">
                <a:solidFill>
                  <a:srgbClr val="7D7D7D"/>
                </a:solidFill>
                <a:latin typeface="Calibri"/>
                <a:cs typeface="Calibri"/>
              </a:rPr>
              <a:t>А</a:t>
            </a:r>
            <a:r>
              <a:rPr sz="2400" b="1" spc="20" dirty="0">
                <a:solidFill>
                  <a:srgbClr val="7D7D7D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7D7D7D"/>
                </a:solidFill>
                <a:latin typeface="Calibri"/>
                <a:cs typeface="Calibri"/>
              </a:rPr>
              <a:t>20</a:t>
            </a:r>
            <a:r>
              <a:rPr sz="2400" b="1" spc="-35" dirty="0">
                <a:solidFill>
                  <a:srgbClr val="7D7D7D"/>
                </a:solidFill>
                <a:latin typeface="Calibri"/>
                <a:cs typeface="Calibri"/>
              </a:rPr>
              <a:t>2</a:t>
            </a:r>
            <a:r>
              <a:rPr lang="ru-RU" sz="2400" b="1" spc="-15" dirty="0">
                <a:solidFill>
                  <a:srgbClr val="7D7D7D"/>
                </a:solidFill>
                <a:latin typeface="Calibri"/>
                <a:cs typeface="Calibri"/>
              </a:rPr>
              <a:t>5 </a:t>
            </a:r>
            <a:r>
              <a:rPr sz="2400" b="1" spc="-55" dirty="0">
                <a:solidFill>
                  <a:srgbClr val="7D7D7D"/>
                </a:solidFill>
                <a:latin typeface="Calibri"/>
                <a:cs typeface="Calibri"/>
              </a:rPr>
              <a:t>Г</a:t>
            </a:r>
            <a:r>
              <a:rPr sz="2400" b="1" spc="-15" dirty="0">
                <a:solidFill>
                  <a:srgbClr val="7D7D7D"/>
                </a:solidFill>
                <a:latin typeface="Calibri"/>
                <a:cs typeface="Calibri"/>
              </a:rPr>
              <a:t>О</a:t>
            </a:r>
            <a:r>
              <a:rPr sz="2400" b="1" dirty="0">
                <a:solidFill>
                  <a:srgbClr val="7D7D7D"/>
                </a:solidFill>
                <a:latin typeface="Calibri"/>
                <a:cs typeface="Calibri"/>
              </a:rPr>
              <a:t>Д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559040" cy="3681729"/>
          </a:xfrm>
          <a:custGeom>
            <a:avLst/>
            <a:gdLst/>
            <a:ahLst/>
            <a:cxnLst/>
            <a:rect l="l" t="t" r="r" b="b"/>
            <a:pathLst>
              <a:path w="7559040" h="3681729">
                <a:moveTo>
                  <a:pt x="2777438" y="0"/>
                </a:moveTo>
                <a:lnTo>
                  <a:pt x="7506969" y="2906394"/>
                </a:lnTo>
                <a:lnTo>
                  <a:pt x="0" y="3639819"/>
                </a:lnTo>
                <a:lnTo>
                  <a:pt x="0" y="3681729"/>
                </a:lnTo>
                <a:lnTo>
                  <a:pt x="7559039" y="2943859"/>
                </a:lnTo>
                <a:lnTo>
                  <a:pt x="7559039" y="2888614"/>
                </a:lnTo>
                <a:lnTo>
                  <a:pt x="2858717" y="0"/>
                </a:lnTo>
                <a:lnTo>
                  <a:pt x="2777438" y="0"/>
                </a:lnTo>
              </a:path>
              <a:path w="7559040" h="3681729">
                <a:moveTo>
                  <a:pt x="188177" y="0"/>
                </a:moveTo>
                <a:lnTo>
                  <a:pt x="0" y="306704"/>
                </a:lnTo>
                <a:lnTo>
                  <a:pt x="0" y="3618229"/>
                </a:lnTo>
                <a:lnTo>
                  <a:pt x="7442199" y="2891789"/>
                </a:lnTo>
                <a:lnTo>
                  <a:pt x="2737429" y="0"/>
                </a:lnTo>
                <a:lnTo>
                  <a:pt x="188177" y="0"/>
                </a:lnTo>
              </a:path>
              <a:path w="7559040" h="3681729">
                <a:moveTo>
                  <a:pt x="113875" y="0"/>
                </a:moveTo>
                <a:lnTo>
                  <a:pt x="0" y="185419"/>
                </a:lnTo>
                <a:lnTo>
                  <a:pt x="0" y="266064"/>
                </a:lnTo>
                <a:lnTo>
                  <a:pt x="163405" y="0"/>
                </a:lnTo>
                <a:lnTo>
                  <a:pt x="113875" y="0"/>
                </a:lnTo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0515" y="179704"/>
            <a:ext cx="3694429" cy="3667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8000" y="375284"/>
            <a:ext cx="3111500" cy="30848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26172" y="9772015"/>
            <a:ext cx="0" cy="908050"/>
          </a:xfrm>
          <a:custGeom>
            <a:avLst/>
            <a:gdLst/>
            <a:ahLst/>
            <a:cxnLst/>
            <a:rect l="l" t="t" r="r" b="b"/>
            <a:pathLst>
              <a:path h="908050">
                <a:moveTo>
                  <a:pt x="0" y="0"/>
                </a:moveTo>
                <a:lnTo>
                  <a:pt x="0" y="908050"/>
                </a:lnTo>
              </a:path>
            </a:pathLst>
          </a:custGeom>
          <a:ln w="43814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8400" y="7353934"/>
            <a:ext cx="6388100" cy="3326129"/>
          </a:xfrm>
          <a:custGeom>
            <a:avLst/>
            <a:gdLst/>
            <a:ahLst/>
            <a:cxnLst/>
            <a:rect l="l" t="t" r="r" b="b"/>
            <a:pathLst>
              <a:path w="6388100" h="3326129">
                <a:moveTo>
                  <a:pt x="6388100" y="0"/>
                </a:moveTo>
                <a:lnTo>
                  <a:pt x="0" y="0"/>
                </a:lnTo>
                <a:lnTo>
                  <a:pt x="0" y="3326129"/>
                </a:lnTo>
                <a:lnTo>
                  <a:pt x="6388100" y="3326129"/>
                </a:lnTo>
                <a:lnTo>
                  <a:pt x="6388100" y="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26172" y="7332344"/>
            <a:ext cx="0" cy="1009650"/>
          </a:xfrm>
          <a:custGeom>
            <a:avLst/>
            <a:gdLst/>
            <a:ahLst/>
            <a:cxnLst/>
            <a:rect l="l" t="t" r="r" b="b"/>
            <a:pathLst>
              <a:path h="1009650">
                <a:moveTo>
                  <a:pt x="0" y="0"/>
                </a:moveTo>
                <a:lnTo>
                  <a:pt x="0" y="1009650"/>
                </a:lnTo>
              </a:path>
            </a:pathLst>
          </a:custGeom>
          <a:ln w="43814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04900" y="7311390"/>
            <a:ext cx="6454140" cy="0"/>
          </a:xfrm>
          <a:custGeom>
            <a:avLst/>
            <a:gdLst/>
            <a:ahLst/>
            <a:cxnLst/>
            <a:rect l="l" t="t" r="r" b="b"/>
            <a:pathLst>
              <a:path w="6454140">
                <a:moveTo>
                  <a:pt x="0" y="0"/>
                </a:moveTo>
                <a:lnTo>
                  <a:pt x="6454140" y="0"/>
                </a:lnTo>
              </a:path>
            </a:pathLst>
          </a:custGeom>
          <a:ln w="43179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4255" y="8341359"/>
            <a:ext cx="5763260" cy="424180"/>
          </a:xfrm>
          <a:custGeom>
            <a:avLst/>
            <a:gdLst/>
            <a:ahLst/>
            <a:cxnLst/>
            <a:rect l="l" t="t" r="r" b="b"/>
            <a:pathLst>
              <a:path w="5763259" h="424179">
                <a:moveTo>
                  <a:pt x="0" y="424180"/>
                </a:moveTo>
                <a:lnTo>
                  <a:pt x="5763260" y="424180"/>
                </a:lnTo>
                <a:lnTo>
                  <a:pt x="5763260" y="0"/>
                </a:lnTo>
                <a:lnTo>
                  <a:pt x="0" y="0"/>
                </a:lnTo>
                <a:lnTo>
                  <a:pt x="0" y="4241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0762" y="8341994"/>
            <a:ext cx="0" cy="1429385"/>
          </a:xfrm>
          <a:custGeom>
            <a:avLst/>
            <a:gdLst/>
            <a:ahLst/>
            <a:cxnLst/>
            <a:rect l="l" t="t" r="r" b="b"/>
            <a:pathLst>
              <a:path h="1429384">
                <a:moveTo>
                  <a:pt x="0" y="0"/>
                </a:moveTo>
                <a:lnTo>
                  <a:pt x="0" y="1429384"/>
                </a:lnTo>
              </a:path>
            </a:pathLst>
          </a:custGeom>
          <a:ln w="6985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7905" y="8338819"/>
            <a:ext cx="5768975" cy="0"/>
          </a:xfrm>
          <a:custGeom>
            <a:avLst/>
            <a:gdLst/>
            <a:ahLst/>
            <a:cxnLst/>
            <a:rect l="l" t="t" r="r" b="b"/>
            <a:pathLst>
              <a:path w="5768975">
                <a:moveTo>
                  <a:pt x="0" y="0"/>
                </a:moveTo>
                <a:lnTo>
                  <a:pt x="5768975" y="0"/>
                </a:lnTo>
              </a:path>
            </a:pathLst>
          </a:custGeom>
          <a:ln w="7620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90055" y="8335644"/>
            <a:ext cx="0" cy="1435735"/>
          </a:xfrm>
          <a:custGeom>
            <a:avLst/>
            <a:gdLst/>
            <a:ahLst/>
            <a:cxnLst/>
            <a:rect l="l" t="t" r="r" b="b"/>
            <a:pathLst>
              <a:path h="1435734">
                <a:moveTo>
                  <a:pt x="0" y="0"/>
                </a:moveTo>
                <a:lnTo>
                  <a:pt x="0" y="1435734"/>
                </a:lnTo>
              </a:path>
            </a:pathLst>
          </a:custGeom>
          <a:ln w="7619">
            <a:solidFill>
              <a:srgbClr val="2F84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4255" y="8765540"/>
            <a:ext cx="5763260" cy="238125"/>
          </a:xfrm>
          <a:custGeom>
            <a:avLst/>
            <a:gdLst/>
            <a:ahLst/>
            <a:cxnLst/>
            <a:rect l="l" t="t" r="r" b="b"/>
            <a:pathLst>
              <a:path w="5763259" h="238125">
                <a:moveTo>
                  <a:pt x="0" y="238125"/>
                </a:moveTo>
                <a:lnTo>
                  <a:pt x="5763260" y="238125"/>
                </a:lnTo>
                <a:lnTo>
                  <a:pt x="5763260" y="0"/>
                </a:lnTo>
                <a:lnTo>
                  <a:pt x="0" y="0"/>
                </a:lnTo>
                <a:lnTo>
                  <a:pt x="0" y="2381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4255" y="9003029"/>
            <a:ext cx="5763260" cy="235585"/>
          </a:xfrm>
          <a:custGeom>
            <a:avLst/>
            <a:gdLst/>
            <a:ahLst/>
            <a:cxnLst/>
            <a:rect l="l" t="t" r="r" b="b"/>
            <a:pathLst>
              <a:path w="5763259" h="235584">
                <a:moveTo>
                  <a:pt x="0" y="235584"/>
                </a:moveTo>
                <a:lnTo>
                  <a:pt x="5763260" y="235584"/>
                </a:lnTo>
                <a:lnTo>
                  <a:pt x="5763260" y="0"/>
                </a:lnTo>
                <a:lnTo>
                  <a:pt x="0" y="0"/>
                </a:lnTo>
                <a:lnTo>
                  <a:pt x="0" y="2355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4255" y="9237979"/>
            <a:ext cx="5763260" cy="234950"/>
          </a:xfrm>
          <a:custGeom>
            <a:avLst/>
            <a:gdLst/>
            <a:ahLst/>
            <a:cxnLst/>
            <a:rect l="l" t="t" r="r" b="b"/>
            <a:pathLst>
              <a:path w="5763259" h="234950">
                <a:moveTo>
                  <a:pt x="0" y="234949"/>
                </a:moveTo>
                <a:lnTo>
                  <a:pt x="5763260" y="234949"/>
                </a:lnTo>
                <a:lnTo>
                  <a:pt x="5763260" y="0"/>
                </a:lnTo>
                <a:lnTo>
                  <a:pt x="0" y="0"/>
                </a:lnTo>
                <a:lnTo>
                  <a:pt x="0" y="2349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24255" y="9472929"/>
            <a:ext cx="5763260" cy="234950"/>
          </a:xfrm>
          <a:custGeom>
            <a:avLst/>
            <a:gdLst/>
            <a:ahLst/>
            <a:cxnLst/>
            <a:rect l="l" t="t" r="r" b="b"/>
            <a:pathLst>
              <a:path w="5763259" h="234950">
                <a:moveTo>
                  <a:pt x="0" y="234949"/>
                </a:moveTo>
                <a:lnTo>
                  <a:pt x="5763260" y="234949"/>
                </a:lnTo>
                <a:lnTo>
                  <a:pt x="5763260" y="0"/>
                </a:lnTo>
                <a:lnTo>
                  <a:pt x="0" y="0"/>
                </a:lnTo>
                <a:lnTo>
                  <a:pt x="0" y="2349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24255" y="9707244"/>
            <a:ext cx="5763260" cy="64135"/>
          </a:xfrm>
          <a:custGeom>
            <a:avLst/>
            <a:gdLst/>
            <a:ahLst/>
            <a:cxnLst/>
            <a:rect l="l" t="t" r="r" b="b"/>
            <a:pathLst>
              <a:path w="5763259" h="64134">
                <a:moveTo>
                  <a:pt x="0" y="64134"/>
                </a:moveTo>
                <a:lnTo>
                  <a:pt x="5763260" y="64134"/>
                </a:lnTo>
                <a:lnTo>
                  <a:pt x="5763260" y="0"/>
                </a:lnTo>
                <a:lnTo>
                  <a:pt x="0" y="0"/>
                </a:lnTo>
                <a:lnTo>
                  <a:pt x="0" y="641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90480" y="8334467"/>
            <a:ext cx="5573929" cy="1356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9700"/>
              </a:lnSpc>
            </a:pP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Адрес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:</a:t>
            </a:r>
            <a:r>
              <a:rPr sz="1600" b="1" i="1" spc="-6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4</a:t>
            </a:r>
            <a:r>
              <a:rPr sz="1600" b="1" i="1" spc="45" dirty="0">
                <a:solidFill>
                  <a:srgbClr val="964605"/>
                </a:solidFill>
                <a:latin typeface="Times New Roman"/>
                <a:cs typeface="Times New Roman"/>
              </a:rPr>
              <a:t>2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3280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,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Республика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Татарстан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,</a:t>
            </a:r>
            <a:endParaRPr lang="ru-RU" sz="1600" b="1" i="1" spc="-10" dirty="0">
              <a:solidFill>
                <a:srgbClr val="964605"/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09700"/>
              </a:lnSpc>
            </a:pP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Лениногорский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район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,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село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Тимяшево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,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br>
              <a:rPr lang="ru-RU"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</a:b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ул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.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Киров</a:t>
            </a:r>
            <a:r>
              <a:rPr sz="1600" b="1" i="1" spc="-5" dirty="0" err="1">
                <a:solidFill>
                  <a:srgbClr val="964605"/>
                </a:solidFill>
                <a:latin typeface="Times New Roman"/>
                <a:cs typeface="Times New Roman"/>
              </a:rPr>
              <a:t>а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, д.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1</a:t>
            </a:r>
            <a:r>
              <a:rPr sz="1600" b="1" i="1" spc="-785" dirty="0">
                <a:solidFill>
                  <a:srgbClr val="964605"/>
                </a:solidFill>
                <a:latin typeface="Times New Roman"/>
                <a:cs typeface="Times New Roman"/>
              </a:rPr>
              <a:t>"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А</a:t>
            </a:r>
            <a:r>
              <a:rPr sz="1600" b="1" i="1" spc="-785" dirty="0">
                <a:solidFill>
                  <a:srgbClr val="964605"/>
                </a:solidFill>
                <a:latin typeface="Times New Roman"/>
                <a:cs typeface="Times New Roman"/>
              </a:rPr>
              <a:t>"</a:t>
            </a:r>
            <a:r>
              <a:rPr sz="1600" b="1" i="1" spc="-5" dirty="0">
                <a:solidFill>
                  <a:srgbClr val="964605"/>
                </a:solidFill>
                <a:latin typeface="Times New Roman"/>
                <a:cs typeface="Times New Roman"/>
              </a:rPr>
              <a:t>,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600" b="1" i="1" spc="-10" dirty="0" err="1">
                <a:solidFill>
                  <a:srgbClr val="964605"/>
                </a:solidFill>
                <a:latin typeface="Times New Roman"/>
                <a:cs typeface="Times New Roman"/>
              </a:rPr>
              <a:t>тел</a:t>
            </a:r>
            <a:r>
              <a:rPr sz="1600" b="1" i="1" spc="-30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964605"/>
                </a:solidFill>
                <a:latin typeface="Times New Roman"/>
                <a:cs typeface="Times New Roman"/>
              </a:rPr>
              <a:t>(85595)</a:t>
            </a:r>
            <a:r>
              <a:rPr sz="1600" b="1" i="1" spc="20" dirty="0">
                <a:solidFill>
                  <a:srgbClr val="964605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5"/>
              </a:rPr>
              <a:t>3</a:t>
            </a:r>
            <a:r>
              <a:rPr sz="1600" b="1" i="1" spc="-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5"/>
              </a:rPr>
              <a:t>-</a:t>
            </a:r>
            <a:r>
              <a:rPr sz="1600" b="1" i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5"/>
              </a:rPr>
              <a:t>71</a:t>
            </a:r>
            <a:r>
              <a:rPr sz="1600" b="1" i="1" spc="-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5"/>
              </a:rPr>
              <a:t>-</a:t>
            </a:r>
            <a:r>
              <a:rPr sz="1600" b="1" i="1" spc="-3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5"/>
              </a:rPr>
              <a:t>80</a:t>
            </a:r>
            <a:endParaRPr sz="1600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600" b="1" i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e-mail:</a:t>
            </a:r>
            <a:r>
              <a:rPr sz="1600" b="1" i="1" spc="-9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 err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сайт</a:t>
            </a:r>
            <a:r>
              <a:rPr sz="1600" b="1" i="1" spc="-5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: </a:t>
            </a:r>
            <a:r>
              <a:rPr sz="1600" b="1" i="1" spc="-1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hlinkClick r:id="rId6"/>
              </a:rPr>
              <a:t>http://edu.tatar.ru/l-qorsk/timyashevo/dou6</a:t>
            </a:r>
            <a:endParaRPr sz="1400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73650" y="8470900"/>
            <a:ext cx="221615" cy="221615"/>
          </a:xfrm>
          <a:custGeom>
            <a:avLst/>
            <a:gdLst/>
            <a:ahLst/>
            <a:cxnLst/>
            <a:rect l="l" t="t" r="r" b="b"/>
            <a:pathLst>
              <a:path w="221614" h="221615">
                <a:moveTo>
                  <a:pt x="215658" y="0"/>
                </a:moveTo>
                <a:lnTo>
                  <a:pt x="5499" y="0"/>
                </a:lnTo>
                <a:lnTo>
                  <a:pt x="0" y="5486"/>
                </a:lnTo>
                <a:lnTo>
                  <a:pt x="0" y="215658"/>
                </a:lnTo>
                <a:lnTo>
                  <a:pt x="5499" y="221157"/>
                </a:lnTo>
                <a:lnTo>
                  <a:pt x="215658" y="221157"/>
                </a:lnTo>
                <a:lnTo>
                  <a:pt x="221157" y="215658"/>
                </a:lnTo>
                <a:lnTo>
                  <a:pt x="221157" y="5486"/>
                </a:lnTo>
                <a:lnTo>
                  <a:pt x="2156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84777" y="8363105"/>
            <a:ext cx="221615" cy="221615"/>
          </a:xfrm>
          <a:custGeom>
            <a:avLst/>
            <a:gdLst/>
            <a:ahLst/>
            <a:cxnLst/>
            <a:rect l="l" t="t" r="r" b="b"/>
            <a:pathLst>
              <a:path w="221614" h="221615">
                <a:moveTo>
                  <a:pt x="208876" y="0"/>
                </a:moveTo>
                <a:lnTo>
                  <a:pt x="12280" y="0"/>
                </a:lnTo>
                <a:lnTo>
                  <a:pt x="5499" y="0"/>
                </a:lnTo>
                <a:lnTo>
                  <a:pt x="0" y="5486"/>
                </a:lnTo>
                <a:lnTo>
                  <a:pt x="0" y="12280"/>
                </a:lnTo>
                <a:lnTo>
                  <a:pt x="0" y="208876"/>
                </a:lnTo>
                <a:lnTo>
                  <a:pt x="0" y="215658"/>
                </a:lnTo>
                <a:lnTo>
                  <a:pt x="5499" y="221157"/>
                </a:lnTo>
                <a:lnTo>
                  <a:pt x="12280" y="221157"/>
                </a:lnTo>
                <a:lnTo>
                  <a:pt x="208876" y="221157"/>
                </a:lnTo>
                <a:lnTo>
                  <a:pt x="215658" y="221157"/>
                </a:lnTo>
                <a:lnTo>
                  <a:pt x="221157" y="215658"/>
                </a:lnTo>
                <a:lnTo>
                  <a:pt x="221157" y="208876"/>
                </a:lnTo>
                <a:lnTo>
                  <a:pt x="221157" y="12280"/>
                </a:lnTo>
                <a:lnTo>
                  <a:pt x="221157" y="5486"/>
                </a:lnTo>
                <a:lnTo>
                  <a:pt x="215658" y="0"/>
                </a:lnTo>
                <a:lnTo>
                  <a:pt x="208876" y="0"/>
                </a:lnTo>
                <a:close/>
              </a:path>
            </a:pathLst>
          </a:custGeom>
          <a:ln w="74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979D5896-01A2-565F-4BAC-E1AAB72FD7B2}"/>
              </a:ext>
            </a:extLst>
          </p:cNvPr>
          <p:cNvGraphicFramePr>
            <a:graphicFrameLocks noGrp="1"/>
          </p:cNvGraphicFramePr>
          <p:nvPr/>
        </p:nvGraphicFramePr>
        <p:xfrm>
          <a:off x="377825" y="5805170"/>
          <a:ext cx="6807200" cy="365760"/>
        </p:xfrm>
        <a:graphic>
          <a:graphicData uri="http://schemas.openxmlformats.org/drawingml/2006/table">
            <a:tbl>
              <a:tblPr/>
              <a:tblGrid>
                <a:gridCol w="3403600">
                  <a:extLst>
                    <a:ext uri="{9D8B030D-6E8A-4147-A177-3AD203B41FA5}">
                      <a16:colId xmlns:a16="http://schemas.microsoft.com/office/drawing/2014/main" val="2143738405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21821912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Oksana.Chernova@tatar.ru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1584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213" y="2146300"/>
            <a:ext cx="6428422" cy="7262630"/>
          </a:xfrm>
        </p:spPr>
        <p:txBody>
          <a:bodyPr/>
          <a:lstStyle/>
          <a:p>
            <a:pPr algn="ctr"/>
            <a:r>
              <a:rPr lang="ru-RU" dirty="0"/>
              <a:t>Первичная профсоюзная организация «</a:t>
            </a:r>
            <a:r>
              <a:rPr lang="ru-RU" dirty="0" err="1"/>
              <a:t>Тимяшевский</a:t>
            </a:r>
            <a:r>
              <a:rPr lang="ru-RU" dirty="0"/>
              <a:t> детский сад –Ласточка» – </a:t>
            </a:r>
            <a:br>
              <a:rPr lang="ru-RU" dirty="0"/>
            </a:br>
            <a:r>
              <a:rPr lang="ru-RU" dirty="0"/>
              <a:t>это структурное подразделение </a:t>
            </a:r>
            <a:r>
              <a:rPr lang="ru-RU" dirty="0" err="1"/>
              <a:t>Лениногорской</a:t>
            </a:r>
            <a:r>
              <a:rPr lang="ru-RU" dirty="0"/>
              <a:t> территориальной организации </a:t>
            </a:r>
            <a:br>
              <a:rPr lang="ru-RU" dirty="0"/>
            </a:br>
            <a:r>
              <a:rPr lang="ru-RU" dirty="0"/>
              <a:t>Общероссийского Профсоюза образования. </a:t>
            </a:r>
            <a:br>
              <a:rPr lang="ru-RU" dirty="0"/>
            </a:br>
            <a:r>
              <a:rPr lang="ru-RU" dirty="0"/>
              <a:t>Действует на основании Устава Профсоюза.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821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5071" rIns="0" bIns="0" rtlCol="0">
            <a:spAutoFit/>
          </a:bodyPr>
          <a:lstStyle/>
          <a:p>
            <a:pPr marL="619125">
              <a:lnSpc>
                <a:spcPct val="100000"/>
              </a:lnSpc>
            </a:pPr>
            <a:r>
              <a:rPr sz="4800" dirty="0"/>
              <a:t>ПРОФСОЮЗ</a:t>
            </a:r>
            <a:r>
              <a:rPr sz="4800" spc="-45" dirty="0"/>
              <a:t> </a:t>
            </a:r>
            <a:r>
              <a:rPr sz="4800" dirty="0"/>
              <a:t>–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77620" y="1782978"/>
            <a:ext cx="1642745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30" dirty="0">
                <a:solidFill>
                  <a:srgbClr val="964605"/>
                </a:solidFill>
                <a:latin typeface="Calibri"/>
                <a:cs typeface="Calibri"/>
              </a:rPr>
              <a:t>ВА</a:t>
            </a:r>
            <a:r>
              <a:rPr sz="4800" b="1" spc="-35" dirty="0">
                <a:solidFill>
                  <a:srgbClr val="964605"/>
                </a:solidFill>
                <a:latin typeface="Calibri"/>
                <a:cs typeface="Calibri"/>
              </a:rPr>
              <a:t>Ш</a:t>
            </a:r>
            <a:r>
              <a:rPr sz="4800" b="1" dirty="0">
                <a:solidFill>
                  <a:srgbClr val="964605"/>
                </a:solidFill>
                <a:latin typeface="Calibri"/>
                <a:cs typeface="Calibri"/>
              </a:rPr>
              <a:t>А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54400" y="8124609"/>
            <a:ext cx="78486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5" dirty="0">
                <a:solidFill>
                  <a:srgbClr val="964605"/>
                </a:solidFill>
                <a:latin typeface="Arial Black"/>
                <a:cs typeface="Arial Black"/>
              </a:rPr>
              <a:t>1</a:t>
            </a:r>
            <a:r>
              <a:rPr sz="3600" b="1" dirty="0">
                <a:solidFill>
                  <a:srgbClr val="964605"/>
                </a:solidFill>
                <a:latin typeface="Arial Black"/>
                <a:cs typeface="Arial Black"/>
              </a:rPr>
              <a:t>%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8600" y="7915909"/>
            <a:ext cx="2308225" cy="14395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9744" y="8378825"/>
            <a:ext cx="1769110" cy="552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2100" y="7961629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5760">
              <a:lnSpc>
                <a:spcPct val="100000"/>
              </a:lnSpc>
            </a:pP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7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29200" y="7891144"/>
            <a:ext cx="2311400" cy="14363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19675" y="8232775"/>
            <a:ext cx="2372359" cy="7905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93970" y="7934959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20090" marR="92075" indent="-628650">
              <a:lnSpc>
                <a:spcPts val="1850"/>
              </a:lnSpc>
            </a:pP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 РА</a:t>
            </a:r>
            <a:r>
              <a:rPr sz="1700" b="1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48000" y="1550034"/>
            <a:ext cx="3035300" cy="2795270"/>
          </a:xfrm>
          <a:custGeom>
            <a:avLst/>
            <a:gdLst/>
            <a:ahLst/>
            <a:cxnLst/>
            <a:rect l="l" t="t" r="r" b="b"/>
            <a:pathLst>
              <a:path w="3035300" h="2795270">
                <a:moveTo>
                  <a:pt x="1517650" y="0"/>
                </a:moveTo>
                <a:lnTo>
                  <a:pt x="1467485" y="635"/>
                </a:lnTo>
                <a:lnTo>
                  <a:pt x="1417955" y="2540"/>
                </a:lnTo>
                <a:lnTo>
                  <a:pt x="1368425" y="6350"/>
                </a:lnTo>
                <a:lnTo>
                  <a:pt x="1319530" y="11430"/>
                </a:lnTo>
                <a:lnTo>
                  <a:pt x="1271270" y="17780"/>
                </a:lnTo>
                <a:lnTo>
                  <a:pt x="1223645" y="26034"/>
                </a:lnTo>
                <a:lnTo>
                  <a:pt x="1176655" y="34925"/>
                </a:lnTo>
                <a:lnTo>
                  <a:pt x="1129665" y="45720"/>
                </a:lnTo>
                <a:lnTo>
                  <a:pt x="1083310" y="57785"/>
                </a:lnTo>
                <a:lnTo>
                  <a:pt x="1038225" y="71120"/>
                </a:lnTo>
                <a:lnTo>
                  <a:pt x="993140" y="85725"/>
                </a:lnTo>
                <a:lnTo>
                  <a:pt x="948690" y="100965"/>
                </a:lnTo>
                <a:lnTo>
                  <a:pt x="905510" y="118110"/>
                </a:lnTo>
                <a:lnTo>
                  <a:pt x="862330" y="136525"/>
                </a:lnTo>
                <a:lnTo>
                  <a:pt x="820419" y="155575"/>
                </a:lnTo>
                <a:lnTo>
                  <a:pt x="778510" y="176530"/>
                </a:lnTo>
                <a:lnTo>
                  <a:pt x="738505" y="198120"/>
                </a:lnTo>
                <a:lnTo>
                  <a:pt x="698500" y="220345"/>
                </a:lnTo>
                <a:lnTo>
                  <a:pt x="659130" y="244475"/>
                </a:lnTo>
                <a:lnTo>
                  <a:pt x="621030" y="269240"/>
                </a:lnTo>
                <a:lnTo>
                  <a:pt x="584200" y="295275"/>
                </a:lnTo>
                <a:lnTo>
                  <a:pt x="548005" y="322580"/>
                </a:lnTo>
                <a:lnTo>
                  <a:pt x="512444" y="350520"/>
                </a:lnTo>
                <a:lnTo>
                  <a:pt x="478155" y="379095"/>
                </a:lnTo>
                <a:lnTo>
                  <a:pt x="444500" y="408940"/>
                </a:lnTo>
                <a:lnTo>
                  <a:pt x="412115" y="440055"/>
                </a:lnTo>
                <a:lnTo>
                  <a:pt x="380365" y="471805"/>
                </a:lnTo>
                <a:lnTo>
                  <a:pt x="350519" y="504190"/>
                </a:lnTo>
                <a:lnTo>
                  <a:pt x="320675" y="537845"/>
                </a:lnTo>
                <a:lnTo>
                  <a:pt x="292734" y="572135"/>
                </a:lnTo>
                <a:lnTo>
                  <a:pt x="266065" y="607060"/>
                </a:lnTo>
                <a:lnTo>
                  <a:pt x="240030" y="642620"/>
                </a:lnTo>
                <a:lnTo>
                  <a:pt x="215265" y="679450"/>
                </a:lnTo>
                <a:lnTo>
                  <a:pt x="191769" y="716915"/>
                </a:lnTo>
                <a:lnTo>
                  <a:pt x="169544" y="755015"/>
                </a:lnTo>
                <a:lnTo>
                  <a:pt x="148590" y="793750"/>
                </a:lnTo>
                <a:lnTo>
                  <a:pt x="128905" y="833119"/>
                </a:lnTo>
                <a:lnTo>
                  <a:pt x="110490" y="873760"/>
                </a:lnTo>
                <a:lnTo>
                  <a:pt x="93344" y="914400"/>
                </a:lnTo>
                <a:lnTo>
                  <a:pt x="77469" y="955675"/>
                </a:lnTo>
                <a:lnTo>
                  <a:pt x="62865" y="997585"/>
                </a:lnTo>
                <a:lnTo>
                  <a:pt x="50165" y="1040130"/>
                </a:lnTo>
                <a:lnTo>
                  <a:pt x="38734" y="1083310"/>
                </a:lnTo>
                <a:lnTo>
                  <a:pt x="28575" y="1126490"/>
                </a:lnTo>
                <a:lnTo>
                  <a:pt x="19684" y="1170940"/>
                </a:lnTo>
                <a:lnTo>
                  <a:pt x="12700" y="1215390"/>
                </a:lnTo>
                <a:lnTo>
                  <a:pt x="6984" y="1259840"/>
                </a:lnTo>
                <a:lnTo>
                  <a:pt x="3175" y="1305560"/>
                </a:lnTo>
                <a:lnTo>
                  <a:pt x="634" y="1351280"/>
                </a:lnTo>
                <a:lnTo>
                  <a:pt x="0" y="1397635"/>
                </a:lnTo>
                <a:lnTo>
                  <a:pt x="634" y="1443355"/>
                </a:lnTo>
                <a:lnTo>
                  <a:pt x="3175" y="1489075"/>
                </a:lnTo>
                <a:lnTo>
                  <a:pt x="6984" y="1534795"/>
                </a:lnTo>
                <a:lnTo>
                  <a:pt x="12700" y="1579880"/>
                </a:lnTo>
                <a:lnTo>
                  <a:pt x="19684" y="1624330"/>
                </a:lnTo>
                <a:lnTo>
                  <a:pt x="28575" y="1668145"/>
                </a:lnTo>
                <a:lnTo>
                  <a:pt x="38734" y="1711960"/>
                </a:lnTo>
                <a:lnTo>
                  <a:pt x="50165" y="1754505"/>
                </a:lnTo>
                <a:lnTo>
                  <a:pt x="62865" y="1797050"/>
                </a:lnTo>
                <a:lnTo>
                  <a:pt x="77469" y="1838960"/>
                </a:lnTo>
                <a:lnTo>
                  <a:pt x="93344" y="1880235"/>
                </a:lnTo>
                <a:lnTo>
                  <a:pt x="110490" y="1921510"/>
                </a:lnTo>
                <a:lnTo>
                  <a:pt x="128905" y="1961514"/>
                </a:lnTo>
                <a:lnTo>
                  <a:pt x="148590" y="2000885"/>
                </a:lnTo>
                <a:lnTo>
                  <a:pt x="169544" y="2039620"/>
                </a:lnTo>
                <a:lnTo>
                  <a:pt x="191769" y="2077720"/>
                </a:lnTo>
                <a:lnTo>
                  <a:pt x="215265" y="2115185"/>
                </a:lnTo>
                <a:lnTo>
                  <a:pt x="240030" y="2152015"/>
                </a:lnTo>
                <a:lnTo>
                  <a:pt x="266065" y="2187575"/>
                </a:lnTo>
                <a:lnTo>
                  <a:pt x="292734" y="2222500"/>
                </a:lnTo>
                <a:lnTo>
                  <a:pt x="320675" y="2256790"/>
                </a:lnTo>
                <a:lnTo>
                  <a:pt x="350519" y="2290445"/>
                </a:lnTo>
                <a:lnTo>
                  <a:pt x="380365" y="2322830"/>
                </a:lnTo>
                <a:lnTo>
                  <a:pt x="412115" y="2354580"/>
                </a:lnTo>
                <a:lnTo>
                  <a:pt x="444500" y="2385695"/>
                </a:lnTo>
                <a:lnTo>
                  <a:pt x="478155" y="2415540"/>
                </a:lnTo>
                <a:lnTo>
                  <a:pt x="512444" y="2444750"/>
                </a:lnTo>
                <a:lnTo>
                  <a:pt x="548005" y="2472690"/>
                </a:lnTo>
                <a:lnTo>
                  <a:pt x="584200" y="2499360"/>
                </a:lnTo>
                <a:lnTo>
                  <a:pt x="621030" y="2525395"/>
                </a:lnTo>
                <a:lnTo>
                  <a:pt x="659130" y="2550160"/>
                </a:lnTo>
                <a:lnTo>
                  <a:pt x="698500" y="2574290"/>
                </a:lnTo>
                <a:lnTo>
                  <a:pt x="738505" y="2597150"/>
                </a:lnTo>
                <a:lnTo>
                  <a:pt x="778510" y="2618740"/>
                </a:lnTo>
                <a:lnTo>
                  <a:pt x="820419" y="2639060"/>
                </a:lnTo>
                <a:lnTo>
                  <a:pt x="862330" y="2658110"/>
                </a:lnTo>
                <a:lnTo>
                  <a:pt x="905510" y="2676525"/>
                </a:lnTo>
                <a:lnTo>
                  <a:pt x="948690" y="2693670"/>
                </a:lnTo>
                <a:lnTo>
                  <a:pt x="993140" y="2709545"/>
                </a:lnTo>
                <a:lnTo>
                  <a:pt x="1038225" y="2723515"/>
                </a:lnTo>
                <a:lnTo>
                  <a:pt x="1083310" y="2736850"/>
                </a:lnTo>
                <a:lnTo>
                  <a:pt x="1129665" y="2748915"/>
                </a:lnTo>
                <a:lnTo>
                  <a:pt x="1176655" y="2759710"/>
                </a:lnTo>
                <a:lnTo>
                  <a:pt x="1223645" y="2768600"/>
                </a:lnTo>
                <a:lnTo>
                  <a:pt x="1271270" y="2776855"/>
                </a:lnTo>
                <a:lnTo>
                  <a:pt x="1319530" y="2783205"/>
                </a:lnTo>
                <a:lnTo>
                  <a:pt x="1368425" y="2788285"/>
                </a:lnTo>
                <a:lnTo>
                  <a:pt x="1417955" y="2792095"/>
                </a:lnTo>
                <a:lnTo>
                  <a:pt x="1467485" y="2794000"/>
                </a:lnTo>
                <a:lnTo>
                  <a:pt x="1517650" y="2795270"/>
                </a:lnTo>
                <a:lnTo>
                  <a:pt x="1567815" y="2794000"/>
                </a:lnTo>
                <a:lnTo>
                  <a:pt x="1617345" y="2792095"/>
                </a:lnTo>
                <a:lnTo>
                  <a:pt x="1666875" y="2788285"/>
                </a:lnTo>
                <a:lnTo>
                  <a:pt x="1715770" y="2783205"/>
                </a:lnTo>
                <a:lnTo>
                  <a:pt x="1764030" y="2776855"/>
                </a:lnTo>
                <a:lnTo>
                  <a:pt x="1811655" y="2768600"/>
                </a:lnTo>
                <a:lnTo>
                  <a:pt x="1858645" y="2759710"/>
                </a:lnTo>
                <a:lnTo>
                  <a:pt x="1905635" y="2748915"/>
                </a:lnTo>
                <a:lnTo>
                  <a:pt x="1951989" y="2736850"/>
                </a:lnTo>
                <a:lnTo>
                  <a:pt x="1997075" y="2723515"/>
                </a:lnTo>
                <a:lnTo>
                  <a:pt x="2042160" y="2709545"/>
                </a:lnTo>
                <a:lnTo>
                  <a:pt x="2086610" y="2693670"/>
                </a:lnTo>
                <a:lnTo>
                  <a:pt x="2129790" y="2676525"/>
                </a:lnTo>
                <a:lnTo>
                  <a:pt x="2172970" y="2658110"/>
                </a:lnTo>
                <a:lnTo>
                  <a:pt x="2214880" y="2639060"/>
                </a:lnTo>
                <a:lnTo>
                  <a:pt x="2256790" y="2618740"/>
                </a:lnTo>
                <a:lnTo>
                  <a:pt x="2296795" y="2597150"/>
                </a:lnTo>
                <a:lnTo>
                  <a:pt x="2336800" y="2574290"/>
                </a:lnTo>
                <a:lnTo>
                  <a:pt x="2376170" y="2550160"/>
                </a:lnTo>
                <a:lnTo>
                  <a:pt x="2414270" y="2525395"/>
                </a:lnTo>
                <a:lnTo>
                  <a:pt x="2451100" y="2499360"/>
                </a:lnTo>
                <a:lnTo>
                  <a:pt x="2487295" y="2472690"/>
                </a:lnTo>
                <a:lnTo>
                  <a:pt x="2522855" y="2444750"/>
                </a:lnTo>
                <a:lnTo>
                  <a:pt x="2557145" y="2415540"/>
                </a:lnTo>
                <a:lnTo>
                  <a:pt x="2590800" y="2385695"/>
                </a:lnTo>
                <a:lnTo>
                  <a:pt x="2623185" y="2354580"/>
                </a:lnTo>
                <a:lnTo>
                  <a:pt x="2654935" y="2322830"/>
                </a:lnTo>
                <a:lnTo>
                  <a:pt x="2684780" y="2290445"/>
                </a:lnTo>
                <a:lnTo>
                  <a:pt x="2714625" y="2256790"/>
                </a:lnTo>
                <a:lnTo>
                  <a:pt x="2742565" y="2222500"/>
                </a:lnTo>
                <a:lnTo>
                  <a:pt x="2769235" y="2187575"/>
                </a:lnTo>
                <a:lnTo>
                  <a:pt x="2795270" y="2152015"/>
                </a:lnTo>
                <a:lnTo>
                  <a:pt x="2820035" y="2115185"/>
                </a:lnTo>
                <a:lnTo>
                  <a:pt x="2843530" y="2077720"/>
                </a:lnTo>
                <a:lnTo>
                  <a:pt x="2865755" y="2039620"/>
                </a:lnTo>
                <a:lnTo>
                  <a:pt x="2886710" y="2000885"/>
                </a:lnTo>
                <a:lnTo>
                  <a:pt x="2906395" y="1961514"/>
                </a:lnTo>
                <a:lnTo>
                  <a:pt x="2924810" y="1921510"/>
                </a:lnTo>
                <a:lnTo>
                  <a:pt x="2941955" y="1880235"/>
                </a:lnTo>
                <a:lnTo>
                  <a:pt x="2957830" y="1838960"/>
                </a:lnTo>
                <a:lnTo>
                  <a:pt x="2972435" y="1797050"/>
                </a:lnTo>
                <a:lnTo>
                  <a:pt x="2985135" y="1754505"/>
                </a:lnTo>
                <a:lnTo>
                  <a:pt x="2996565" y="1711960"/>
                </a:lnTo>
                <a:lnTo>
                  <a:pt x="3006725" y="1668145"/>
                </a:lnTo>
                <a:lnTo>
                  <a:pt x="3015615" y="1624330"/>
                </a:lnTo>
                <a:lnTo>
                  <a:pt x="3022600" y="1579880"/>
                </a:lnTo>
                <a:lnTo>
                  <a:pt x="3028315" y="1534795"/>
                </a:lnTo>
                <a:lnTo>
                  <a:pt x="3032125" y="1489075"/>
                </a:lnTo>
                <a:lnTo>
                  <a:pt x="3034665" y="1443355"/>
                </a:lnTo>
                <a:lnTo>
                  <a:pt x="3035300" y="1397635"/>
                </a:lnTo>
                <a:lnTo>
                  <a:pt x="3034665" y="1351280"/>
                </a:lnTo>
                <a:lnTo>
                  <a:pt x="3032125" y="1305560"/>
                </a:lnTo>
                <a:lnTo>
                  <a:pt x="3028315" y="1259840"/>
                </a:lnTo>
                <a:lnTo>
                  <a:pt x="3022600" y="1215390"/>
                </a:lnTo>
                <a:lnTo>
                  <a:pt x="3015615" y="1170940"/>
                </a:lnTo>
                <a:lnTo>
                  <a:pt x="3006725" y="1126490"/>
                </a:lnTo>
                <a:lnTo>
                  <a:pt x="2996565" y="1083310"/>
                </a:lnTo>
                <a:lnTo>
                  <a:pt x="2985135" y="1040130"/>
                </a:lnTo>
                <a:lnTo>
                  <a:pt x="2972435" y="997585"/>
                </a:lnTo>
                <a:lnTo>
                  <a:pt x="2957830" y="955675"/>
                </a:lnTo>
                <a:lnTo>
                  <a:pt x="2941955" y="914400"/>
                </a:lnTo>
                <a:lnTo>
                  <a:pt x="2924810" y="873760"/>
                </a:lnTo>
                <a:lnTo>
                  <a:pt x="2906395" y="833119"/>
                </a:lnTo>
                <a:lnTo>
                  <a:pt x="2886710" y="793750"/>
                </a:lnTo>
                <a:lnTo>
                  <a:pt x="2865755" y="755015"/>
                </a:lnTo>
                <a:lnTo>
                  <a:pt x="2843530" y="716915"/>
                </a:lnTo>
                <a:lnTo>
                  <a:pt x="2820035" y="679450"/>
                </a:lnTo>
                <a:lnTo>
                  <a:pt x="2795270" y="642620"/>
                </a:lnTo>
                <a:lnTo>
                  <a:pt x="2769235" y="607060"/>
                </a:lnTo>
                <a:lnTo>
                  <a:pt x="2742565" y="572135"/>
                </a:lnTo>
                <a:lnTo>
                  <a:pt x="2714625" y="537845"/>
                </a:lnTo>
                <a:lnTo>
                  <a:pt x="2684780" y="504190"/>
                </a:lnTo>
                <a:lnTo>
                  <a:pt x="2654935" y="471805"/>
                </a:lnTo>
                <a:lnTo>
                  <a:pt x="2623185" y="440055"/>
                </a:lnTo>
                <a:lnTo>
                  <a:pt x="2590800" y="408940"/>
                </a:lnTo>
                <a:lnTo>
                  <a:pt x="2557145" y="379095"/>
                </a:lnTo>
                <a:lnTo>
                  <a:pt x="2522855" y="350520"/>
                </a:lnTo>
                <a:lnTo>
                  <a:pt x="2487295" y="322580"/>
                </a:lnTo>
                <a:lnTo>
                  <a:pt x="2451100" y="295275"/>
                </a:lnTo>
                <a:lnTo>
                  <a:pt x="2414270" y="269240"/>
                </a:lnTo>
                <a:lnTo>
                  <a:pt x="2376170" y="244475"/>
                </a:lnTo>
                <a:lnTo>
                  <a:pt x="2336800" y="220345"/>
                </a:lnTo>
                <a:lnTo>
                  <a:pt x="2296795" y="198120"/>
                </a:lnTo>
                <a:lnTo>
                  <a:pt x="2256790" y="176530"/>
                </a:lnTo>
                <a:lnTo>
                  <a:pt x="2214880" y="155575"/>
                </a:lnTo>
                <a:lnTo>
                  <a:pt x="2172970" y="136525"/>
                </a:lnTo>
                <a:lnTo>
                  <a:pt x="2129790" y="118110"/>
                </a:lnTo>
                <a:lnTo>
                  <a:pt x="2086610" y="100965"/>
                </a:lnTo>
                <a:lnTo>
                  <a:pt x="2042160" y="85725"/>
                </a:lnTo>
                <a:lnTo>
                  <a:pt x="1997075" y="71120"/>
                </a:lnTo>
                <a:lnTo>
                  <a:pt x="1951989" y="57785"/>
                </a:lnTo>
                <a:lnTo>
                  <a:pt x="1905635" y="45720"/>
                </a:lnTo>
                <a:lnTo>
                  <a:pt x="1858645" y="34925"/>
                </a:lnTo>
                <a:lnTo>
                  <a:pt x="1811655" y="26034"/>
                </a:lnTo>
                <a:lnTo>
                  <a:pt x="1764030" y="17780"/>
                </a:lnTo>
                <a:lnTo>
                  <a:pt x="1715770" y="11430"/>
                </a:lnTo>
                <a:lnTo>
                  <a:pt x="1666875" y="6350"/>
                </a:lnTo>
                <a:lnTo>
                  <a:pt x="1617345" y="2540"/>
                </a:lnTo>
                <a:lnTo>
                  <a:pt x="1567815" y="635"/>
                </a:lnTo>
                <a:lnTo>
                  <a:pt x="15176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48000" y="1550034"/>
            <a:ext cx="3035300" cy="2795270"/>
          </a:xfrm>
          <a:custGeom>
            <a:avLst/>
            <a:gdLst/>
            <a:ahLst/>
            <a:cxnLst/>
            <a:rect l="l" t="t" r="r" b="b"/>
            <a:pathLst>
              <a:path w="3035300" h="2795270">
                <a:moveTo>
                  <a:pt x="1517650" y="0"/>
                </a:moveTo>
                <a:lnTo>
                  <a:pt x="1467485" y="635"/>
                </a:lnTo>
                <a:lnTo>
                  <a:pt x="1417955" y="2540"/>
                </a:lnTo>
                <a:lnTo>
                  <a:pt x="1368425" y="6350"/>
                </a:lnTo>
                <a:lnTo>
                  <a:pt x="1319530" y="11430"/>
                </a:lnTo>
                <a:lnTo>
                  <a:pt x="1271270" y="17780"/>
                </a:lnTo>
                <a:lnTo>
                  <a:pt x="1223645" y="26034"/>
                </a:lnTo>
                <a:lnTo>
                  <a:pt x="1176655" y="34925"/>
                </a:lnTo>
                <a:lnTo>
                  <a:pt x="1129665" y="45720"/>
                </a:lnTo>
                <a:lnTo>
                  <a:pt x="1083310" y="57785"/>
                </a:lnTo>
                <a:lnTo>
                  <a:pt x="1038225" y="71120"/>
                </a:lnTo>
                <a:lnTo>
                  <a:pt x="993140" y="85725"/>
                </a:lnTo>
                <a:lnTo>
                  <a:pt x="948690" y="100965"/>
                </a:lnTo>
                <a:lnTo>
                  <a:pt x="905510" y="118110"/>
                </a:lnTo>
                <a:lnTo>
                  <a:pt x="862330" y="136525"/>
                </a:lnTo>
                <a:lnTo>
                  <a:pt x="820419" y="155575"/>
                </a:lnTo>
                <a:lnTo>
                  <a:pt x="778510" y="176530"/>
                </a:lnTo>
                <a:lnTo>
                  <a:pt x="738505" y="198120"/>
                </a:lnTo>
                <a:lnTo>
                  <a:pt x="698500" y="220345"/>
                </a:lnTo>
                <a:lnTo>
                  <a:pt x="659130" y="244475"/>
                </a:lnTo>
                <a:lnTo>
                  <a:pt x="621030" y="269240"/>
                </a:lnTo>
                <a:lnTo>
                  <a:pt x="584200" y="295275"/>
                </a:lnTo>
                <a:lnTo>
                  <a:pt x="548005" y="322580"/>
                </a:lnTo>
                <a:lnTo>
                  <a:pt x="512444" y="350520"/>
                </a:lnTo>
                <a:lnTo>
                  <a:pt x="478155" y="379095"/>
                </a:lnTo>
                <a:lnTo>
                  <a:pt x="444500" y="408940"/>
                </a:lnTo>
                <a:lnTo>
                  <a:pt x="412115" y="440055"/>
                </a:lnTo>
                <a:lnTo>
                  <a:pt x="380365" y="471805"/>
                </a:lnTo>
                <a:lnTo>
                  <a:pt x="350519" y="504190"/>
                </a:lnTo>
                <a:lnTo>
                  <a:pt x="320675" y="537845"/>
                </a:lnTo>
                <a:lnTo>
                  <a:pt x="292734" y="572135"/>
                </a:lnTo>
                <a:lnTo>
                  <a:pt x="266065" y="607060"/>
                </a:lnTo>
                <a:lnTo>
                  <a:pt x="240030" y="642620"/>
                </a:lnTo>
                <a:lnTo>
                  <a:pt x="215265" y="679450"/>
                </a:lnTo>
                <a:lnTo>
                  <a:pt x="191769" y="716915"/>
                </a:lnTo>
                <a:lnTo>
                  <a:pt x="169544" y="755015"/>
                </a:lnTo>
                <a:lnTo>
                  <a:pt x="148590" y="793750"/>
                </a:lnTo>
                <a:lnTo>
                  <a:pt x="128905" y="833119"/>
                </a:lnTo>
                <a:lnTo>
                  <a:pt x="110490" y="873760"/>
                </a:lnTo>
                <a:lnTo>
                  <a:pt x="93344" y="914400"/>
                </a:lnTo>
                <a:lnTo>
                  <a:pt x="77469" y="955675"/>
                </a:lnTo>
                <a:lnTo>
                  <a:pt x="62865" y="997585"/>
                </a:lnTo>
                <a:lnTo>
                  <a:pt x="50165" y="1040130"/>
                </a:lnTo>
                <a:lnTo>
                  <a:pt x="38734" y="1083310"/>
                </a:lnTo>
                <a:lnTo>
                  <a:pt x="28575" y="1126490"/>
                </a:lnTo>
                <a:lnTo>
                  <a:pt x="19684" y="1170940"/>
                </a:lnTo>
                <a:lnTo>
                  <a:pt x="12700" y="1215390"/>
                </a:lnTo>
                <a:lnTo>
                  <a:pt x="6984" y="1259840"/>
                </a:lnTo>
                <a:lnTo>
                  <a:pt x="3175" y="1305560"/>
                </a:lnTo>
                <a:lnTo>
                  <a:pt x="634" y="1351280"/>
                </a:lnTo>
                <a:lnTo>
                  <a:pt x="0" y="1397635"/>
                </a:lnTo>
                <a:lnTo>
                  <a:pt x="634" y="1443355"/>
                </a:lnTo>
                <a:lnTo>
                  <a:pt x="3175" y="1489075"/>
                </a:lnTo>
                <a:lnTo>
                  <a:pt x="6984" y="1534795"/>
                </a:lnTo>
                <a:lnTo>
                  <a:pt x="12700" y="1579880"/>
                </a:lnTo>
                <a:lnTo>
                  <a:pt x="19684" y="1624330"/>
                </a:lnTo>
                <a:lnTo>
                  <a:pt x="28575" y="1668145"/>
                </a:lnTo>
                <a:lnTo>
                  <a:pt x="38734" y="1711960"/>
                </a:lnTo>
                <a:lnTo>
                  <a:pt x="50165" y="1754505"/>
                </a:lnTo>
                <a:lnTo>
                  <a:pt x="62865" y="1797050"/>
                </a:lnTo>
                <a:lnTo>
                  <a:pt x="77469" y="1838960"/>
                </a:lnTo>
                <a:lnTo>
                  <a:pt x="93344" y="1880235"/>
                </a:lnTo>
                <a:lnTo>
                  <a:pt x="110490" y="1921510"/>
                </a:lnTo>
                <a:lnTo>
                  <a:pt x="128905" y="1961514"/>
                </a:lnTo>
                <a:lnTo>
                  <a:pt x="148590" y="2000885"/>
                </a:lnTo>
                <a:lnTo>
                  <a:pt x="169544" y="2039620"/>
                </a:lnTo>
                <a:lnTo>
                  <a:pt x="191769" y="2077720"/>
                </a:lnTo>
                <a:lnTo>
                  <a:pt x="215265" y="2115185"/>
                </a:lnTo>
                <a:lnTo>
                  <a:pt x="240030" y="2152015"/>
                </a:lnTo>
                <a:lnTo>
                  <a:pt x="266065" y="2187575"/>
                </a:lnTo>
                <a:lnTo>
                  <a:pt x="292734" y="2222500"/>
                </a:lnTo>
                <a:lnTo>
                  <a:pt x="320675" y="2256790"/>
                </a:lnTo>
                <a:lnTo>
                  <a:pt x="350519" y="2290445"/>
                </a:lnTo>
                <a:lnTo>
                  <a:pt x="380365" y="2322830"/>
                </a:lnTo>
                <a:lnTo>
                  <a:pt x="412115" y="2354580"/>
                </a:lnTo>
                <a:lnTo>
                  <a:pt x="444500" y="2385695"/>
                </a:lnTo>
                <a:lnTo>
                  <a:pt x="478155" y="2415540"/>
                </a:lnTo>
                <a:lnTo>
                  <a:pt x="512444" y="2444750"/>
                </a:lnTo>
                <a:lnTo>
                  <a:pt x="548005" y="2472690"/>
                </a:lnTo>
                <a:lnTo>
                  <a:pt x="584200" y="2499360"/>
                </a:lnTo>
                <a:lnTo>
                  <a:pt x="621030" y="2525395"/>
                </a:lnTo>
                <a:lnTo>
                  <a:pt x="659130" y="2550160"/>
                </a:lnTo>
                <a:lnTo>
                  <a:pt x="698500" y="2574290"/>
                </a:lnTo>
                <a:lnTo>
                  <a:pt x="738505" y="2597150"/>
                </a:lnTo>
                <a:lnTo>
                  <a:pt x="778510" y="2618740"/>
                </a:lnTo>
                <a:lnTo>
                  <a:pt x="820419" y="2639060"/>
                </a:lnTo>
                <a:lnTo>
                  <a:pt x="862330" y="2658110"/>
                </a:lnTo>
                <a:lnTo>
                  <a:pt x="905510" y="2676525"/>
                </a:lnTo>
                <a:lnTo>
                  <a:pt x="948690" y="2693670"/>
                </a:lnTo>
                <a:lnTo>
                  <a:pt x="993140" y="2709545"/>
                </a:lnTo>
                <a:lnTo>
                  <a:pt x="1038225" y="2723515"/>
                </a:lnTo>
                <a:lnTo>
                  <a:pt x="1083310" y="2736850"/>
                </a:lnTo>
                <a:lnTo>
                  <a:pt x="1129665" y="2748915"/>
                </a:lnTo>
                <a:lnTo>
                  <a:pt x="1176655" y="2759710"/>
                </a:lnTo>
                <a:lnTo>
                  <a:pt x="1223645" y="2768600"/>
                </a:lnTo>
                <a:lnTo>
                  <a:pt x="1271270" y="2776855"/>
                </a:lnTo>
                <a:lnTo>
                  <a:pt x="1319530" y="2783205"/>
                </a:lnTo>
                <a:lnTo>
                  <a:pt x="1368425" y="2788285"/>
                </a:lnTo>
                <a:lnTo>
                  <a:pt x="1417955" y="2792095"/>
                </a:lnTo>
                <a:lnTo>
                  <a:pt x="1467485" y="2794000"/>
                </a:lnTo>
                <a:lnTo>
                  <a:pt x="1517650" y="2795270"/>
                </a:lnTo>
                <a:lnTo>
                  <a:pt x="1567815" y="2794000"/>
                </a:lnTo>
                <a:lnTo>
                  <a:pt x="1617345" y="2792095"/>
                </a:lnTo>
                <a:lnTo>
                  <a:pt x="1666875" y="2788285"/>
                </a:lnTo>
                <a:lnTo>
                  <a:pt x="1715770" y="2783205"/>
                </a:lnTo>
                <a:lnTo>
                  <a:pt x="1764030" y="2776855"/>
                </a:lnTo>
                <a:lnTo>
                  <a:pt x="1811655" y="2768600"/>
                </a:lnTo>
                <a:lnTo>
                  <a:pt x="1858645" y="2759710"/>
                </a:lnTo>
                <a:lnTo>
                  <a:pt x="1905635" y="2748915"/>
                </a:lnTo>
                <a:lnTo>
                  <a:pt x="1951989" y="2736850"/>
                </a:lnTo>
                <a:lnTo>
                  <a:pt x="1997075" y="2723515"/>
                </a:lnTo>
                <a:lnTo>
                  <a:pt x="2042160" y="2709545"/>
                </a:lnTo>
                <a:lnTo>
                  <a:pt x="2086610" y="2693670"/>
                </a:lnTo>
                <a:lnTo>
                  <a:pt x="2129790" y="2676525"/>
                </a:lnTo>
                <a:lnTo>
                  <a:pt x="2172970" y="2658110"/>
                </a:lnTo>
                <a:lnTo>
                  <a:pt x="2214880" y="2639060"/>
                </a:lnTo>
                <a:lnTo>
                  <a:pt x="2256790" y="2618740"/>
                </a:lnTo>
                <a:lnTo>
                  <a:pt x="2296795" y="2597150"/>
                </a:lnTo>
                <a:lnTo>
                  <a:pt x="2336800" y="2574290"/>
                </a:lnTo>
                <a:lnTo>
                  <a:pt x="2376170" y="2550160"/>
                </a:lnTo>
                <a:lnTo>
                  <a:pt x="2414270" y="2525395"/>
                </a:lnTo>
                <a:lnTo>
                  <a:pt x="2451100" y="2499360"/>
                </a:lnTo>
                <a:lnTo>
                  <a:pt x="2487295" y="2472690"/>
                </a:lnTo>
                <a:lnTo>
                  <a:pt x="2522855" y="2444750"/>
                </a:lnTo>
                <a:lnTo>
                  <a:pt x="2557145" y="2415540"/>
                </a:lnTo>
                <a:lnTo>
                  <a:pt x="2590800" y="2385695"/>
                </a:lnTo>
                <a:lnTo>
                  <a:pt x="2623185" y="2354580"/>
                </a:lnTo>
                <a:lnTo>
                  <a:pt x="2654935" y="2322830"/>
                </a:lnTo>
                <a:lnTo>
                  <a:pt x="2684780" y="2290445"/>
                </a:lnTo>
                <a:lnTo>
                  <a:pt x="2714625" y="2256790"/>
                </a:lnTo>
                <a:lnTo>
                  <a:pt x="2742565" y="2222500"/>
                </a:lnTo>
                <a:lnTo>
                  <a:pt x="2769235" y="2187575"/>
                </a:lnTo>
                <a:lnTo>
                  <a:pt x="2795270" y="2152015"/>
                </a:lnTo>
                <a:lnTo>
                  <a:pt x="2820035" y="2115185"/>
                </a:lnTo>
                <a:lnTo>
                  <a:pt x="2843530" y="2077720"/>
                </a:lnTo>
                <a:lnTo>
                  <a:pt x="2865755" y="2039620"/>
                </a:lnTo>
                <a:lnTo>
                  <a:pt x="2886710" y="2000885"/>
                </a:lnTo>
                <a:lnTo>
                  <a:pt x="2906395" y="1961514"/>
                </a:lnTo>
                <a:lnTo>
                  <a:pt x="2924810" y="1921510"/>
                </a:lnTo>
                <a:lnTo>
                  <a:pt x="2941955" y="1880235"/>
                </a:lnTo>
                <a:lnTo>
                  <a:pt x="2957830" y="1838960"/>
                </a:lnTo>
                <a:lnTo>
                  <a:pt x="2972435" y="1797050"/>
                </a:lnTo>
                <a:lnTo>
                  <a:pt x="2985135" y="1754505"/>
                </a:lnTo>
                <a:lnTo>
                  <a:pt x="2996565" y="1711960"/>
                </a:lnTo>
                <a:lnTo>
                  <a:pt x="3006725" y="1668145"/>
                </a:lnTo>
                <a:lnTo>
                  <a:pt x="3015615" y="1624330"/>
                </a:lnTo>
                <a:lnTo>
                  <a:pt x="3022600" y="1579880"/>
                </a:lnTo>
                <a:lnTo>
                  <a:pt x="3028315" y="1534795"/>
                </a:lnTo>
                <a:lnTo>
                  <a:pt x="3032125" y="1489075"/>
                </a:lnTo>
                <a:lnTo>
                  <a:pt x="3034665" y="1443355"/>
                </a:lnTo>
                <a:lnTo>
                  <a:pt x="3035300" y="1397635"/>
                </a:lnTo>
                <a:lnTo>
                  <a:pt x="3034665" y="1351280"/>
                </a:lnTo>
                <a:lnTo>
                  <a:pt x="3032125" y="1305560"/>
                </a:lnTo>
                <a:lnTo>
                  <a:pt x="3028315" y="1259840"/>
                </a:lnTo>
                <a:lnTo>
                  <a:pt x="3022600" y="1215390"/>
                </a:lnTo>
                <a:lnTo>
                  <a:pt x="3015615" y="1170940"/>
                </a:lnTo>
                <a:lnTo>
                  <a:pt x="3006725" y="1126490"/>
                </a:lnTo>
                <a:lnTo>
                  <a:pt x="2996565" y="1083310"/>
                </a:lnTo>
                <a:lnTo>
                  <a:pt x="2985135" y="1040130"/>
                </a:lnTo>
                <a:lnTo>
                  <a:pt x="2972435" y="997585"/>
                </a:lnTo>
                <a:lnTo>
                  <a:pt x="2957830" y="955675"/>
                </a:lnTo>
                <a:lnTo>
                  <a:pt x="2941955" y="914400"/>
                </a:lnTo>
                <a:lnTo>
                  <a:pt x="2924810" y="873760"/>
                </a:lnTo>
                <a:lnTo>
                  <a:pt x="2906395" y="833119"/>
                </a:lnTo>
                <a:lnTo>
                  <a:pt x="2886710" y="793750"/>
                </a:lnTo>
                <a:lnTo>
                  <a:pt x="2865755" y="755015"/>
                </a:lnTo>
                <a:lnTo>
                  <a:pt x="2843530" y="716915"/>
                </a:lnTo>
                <a:lnTo>
                  <a:pt x="2820035" y="679450"/>
                </a:lnTo>
                <a:lnTo>
                  <a:pt x="2795270" y="642620"/>
                </a:lnTo>
                <a:lnTo>
                  <a:pt x="2769235" y="607060"/>
                </a:lnTo>
                <a:lnTo>
                  <a:pt x="2742565" y="572135"/>
                </a:lnTo>
                <a:lnTo>
                  <a:pt x="2714625" y="537845"/>
                </a:lnTo>
                <a:lnTo>
                  <a:pt x="2684780" y="504190"/>
                </a:lnTo>
                <a:lnTo>
                  <a:pt x="2654935" y="471805"/>
                </a:lnTo>
                <a:lnTo>
                  <a:pt x="2623185" y="440055"/>
                </a:lnTo>
                <a:lnTo>
                  <a:pt x="2590800" y="408940"/>
                </a:lnTo>
                <a:lnTo>
                  <a:pt x="2557145" y="379095"/>
                </a:lnTo>
                <a:lnTo>
                  <a:pt x="2522855" y="350520"/>
                </a:lnTo>
                <a:lnTo>
                  <a:pt x="2487295" y="322580"/>
                </a:lnTo>
                <a:lnTo>
                  <a:pt x="2451100" y="295275"/>
                </a:lnTo>
                <a:lnTo>
                  <a:pt x="2414270" y="269240"/>
                </a:lnTo>
                <a:lnTo>
                  <a:pt x="2376170" y="244475"/>
                </a:lnTo>
                <a:lnTo>
                  <a:pt x="2336800" y="220345"/>
                </a:lnTo>
                <a:lnTo>
                  <a:pt x="2296795" y="198120"/>
                </a:lnTo>
                <a:lnTo>
                  <a:pt x="2256790" y="176530"/>
                </a:lnTo>
                <a:lnTo>
                  <a:pt x="2214880" y="155575"/>
                </a:lnTo>
                <a:lnTo>
                  <a:pt x="2172970" y="136525"/>
                </a:lnTo>
                <a:lnTo>
                  <a:pt x="2129790" y="118110"/>
                </a:lnTo>
                <a:lnTo>
                  <a:pt x="2086610" y="100965"/>
                </a:lnTo>
                <a:lnTo>
                  <a:pt x="2042160" y="85725"/>
                </a:lnTo>
                <a:lnTo>
                  <a:pt x="1997075" y="71120"/>
                </a:lnTo>
                <a:lnTo>
                  <a:pt x="1951989" y="57785"/>
                </a:lnTo>
                <a:lnTo>
                  <a:pt x="1905635" y="45720"/>
                </a:lnTo>
                <a:lnTo>
                  <a:pt x="1858645" y="34925"/>
                </a:lnTo>
                <a:lnTo>
                  <a:pt x="1811655" y="26034"/>
                </a:lnTo>
                <a:lnTo>
                  <a:pt x="1764030" y="17780"/>
                </a:lnTo>
                <a:lnTo>
                  <a:pt x="1715770" y="11430"/>
                </a:lnTo>
                <a:lnTo>
                  <a:pt x="1666875" y="6350"/>
                </a:lnTo>
                <a:lnTo>
                  <a:pt x="1617345" y="2540"/>
                </a:lnTo>
                <a:lnTo>
                  <a:pt x="1567815" y="635"/>
                </a:lnTo>
                <a:lnTo>
                  <a:pt x="1517650" y="0"/>
                </a:lnTo>
                <a:close/>
              </a:path>
            </a:pathLst>
          </a:custGeom>
          <a:ln w="76200">
            <a:solidFill>
              <a:srgbClr val="9546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48888" y="2099970"/>
            <a:ext cx="2033905" cy="1614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1920">
              <a:lnSpc>
                <a:spcPct val="133800"/>
              </a:lnSpc>
            </a:pP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ТО</a:t>
            </a:r>
            <a:r>
              <a:rPr sz="4800" b="1" spc="-2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КА </a:t>
            </a:r>
            <a:r>
              <a:rPr sz="4800" b="1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4800" b="1" spc="-2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4800" b="1" spc="-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8600" y="4874259"/>
            <a:ext cx="2308225" cy="14363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034" y="5334634"/>
            <a:ext cx="2207895" cy="5524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2100" y="4917439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050">
              <a:lnSpc>
                <a:spcPct val="100000"/>
              </a:lnSpc>
            </a:pP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7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ЩИ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626995" y="4874259"/>
            <a:ext cx="2311400" cy="14363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52089" y="5215889"/>
            <a:ext cx="2106930" cy="7905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693035" y="4917439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5640" marR="215900" indent="-454659">
              <a:lnSpc>
                <a:spcPts val="1870"/>
              </a:lnSpc>
            </a:pP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 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ЩИ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29200" y="4874259"/>
            <a:ext cx="2311400" cy="14363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42890" y="5215889"/>
            <a:ext cx="1723389" cy="790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093970" y="4917439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80085" marR="412750" indent="-265430">
              <a:lnSpc>
                <a:spcPts val="1870"/>
              </a:lnSpc>
            </a:pP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 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ЩИ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8600" y="6401434"/>
            <a:ext cx="2308225" cy="14363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7490" y="6742429"/>
            <a:ext cx="2338705" cy="7937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92100" y="6445884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01040" marR="95250" indent="-594360">
              <a:lnSpc>
                <a:spcPts val="1970"/>
              </a:lnSpc>
            </a:pP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РГ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 РА</a:t>
            </a:r>
            <a:r>
              <a:rPr sz="1700" b="1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26995" y="6401434"/>
            <a:ext cx="2311400" cy="14363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34970" y="6742429"/>
            <a:ext cx="1738630" cy="7937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693035" y="6445884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10870" marR="398780" indent="-198120">
              <a:lnSpc>
                <a:spcPts val="1970"/>
              </a:lnSpc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Я 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ЩЬ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029200" y="6401434"/>
            <a:ext cx="2311400" cy="14363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85434" y="6742429"/>
            <a:ext cx="1637664" cy="7937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093970" y="6445884"/>
            <a:ext cx="2183130" cy="1310005"/>
          </a:xfrm>
          <a:prstGeom prst="rect">
            <a:avLst/>
          </a:prstGeom>
          <a:solidFill>
            <a:srgbClr val="49ACC5"/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7685" marR="449580" indent="-70485">
              <a:lnSpc>
                <a:spcPts val="1970"/>
              </a:lnSpc>
            </a:pP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700" b="1" spc="-3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Е 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700" b="1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59040" cy="106921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2652" y="1371726"/>
            <a:ext cx="5969000" cy="1960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В детском саду </a:t>
            </a:r>
            <a:r>
              <a:rPr sz="2200" dirty="0" err="1">
                <a:solidFill>
                  <a:srgbClr val="964605"/>
                </a:solidFill>
                <a:latin typeface="Calibri"/>
                <a:cs typeface="Calibri"/>
              </a:rPr>
              <a:t>работает</a:t>
            </a: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lang="ru-RU" sz="2200" dirty="0">
                <a:solidFill>
                  <a:srgbClr val="964605"/>
                </a:solidFill>
                <a:latin typeface="Calibri"/>
                <a:cs typeface="Calibri"/>
              </a:rPr>
              <a:t>28</a:t>
            </a:r>
            <a:r>
              <a:rPr sz="2200" dirty="0" err="1">
                <a:solidFill>
                  <a:srgbClr val="964605"/>
                </a:solidFill>
                <a:latin typeface="Calibri"/>
                <a:cs typeface="Calibri"/>
              </a:rPr>
              <a:t>человек</a:t>
            </a: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, из </a:t>
            </a:r>
            <a:r>
              <a:rPr sz="2200" dirty="0" err="1">
                <a:solidFill>
                  <a:srgbClr val="964605"/>
                </a:solidFill>
                <a:latin typeface="Calibri"/>
                <a:cs typeface="Calibri"/>
              </a:rPr>
              <a:t>них</a:t>
            </a:r>
            <a:r>
              <a:rPr sz="2200" spc="-5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lang="ru-RU" sz="2200" dirty="0">
                <a:solidFill>
                  <a:srgbClr val="964605"/>
                </a:solidFill>
                <a:latin typeface="Calibri"/>
                <a:cs typeface="Calibri"/>
              </a:rPr>
              <a:t>28</a:t>
            </a:r>
            <a:endParaRPr sz="22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0"/>
              </a:spcBef>
            </a:pP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чле</a:t>
            </a:r>
            <a:r>
              <a:rPr sz="2200" spc="-5" dirty="0">
                <a:solidFill>
                  <a:srgbClr val="964605"/>
                </a:solidFill>
                <a:latin typeface="Calibri"/>
                <a:cs typeface="Calibri"/>
              </a:rPr>
              <a:t>н</a:t>
            </a: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а профсоюза, что составляет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R="11430" algn="ctr">
              <a:lnSpc>
                <a:spcPct val="100000"/>
              </a:lnSpc>
            </a:pPr>
            <a:r>
              <a:rPr sz="3600" b="1" dirty="0">
                <a:solidFill>
                  <a:srgbClr val="964605"/>
                </a:solidFill>
                <a:latin typeface="Calibri"/>
                <a:cs typeface="Calibri"/>
              </a:rPr>
              <a:t>100</a:t>
            </a:r>
            <a:r>
              <a:rPr sz="3600" b="1" spc="-10" dirty="0">
                <a:solidFill>
                  <a:srgbClr val="964605"/>
                </a:solidFill>
                <a:latin typeface="Calibri"/>
                <a:cs typeface="Calibri"/>
              </a:rPr>
              <a:t>%.</a:t>
            </a:r>
            <a:endParaRPr sz="3600" dirty="0">
              <a:latin typeface="Calibri"/>
              <a:cs typeface="Calibri"/>
            </a:endParaRPr>
          </a:p>
          <a:p>
            <a:pPr marL="12700" marR="5080" algn="just">
              <a:lnSpc>
                <a:spcPts val="2690"/>
              </a:lnSpc>
              <a:spcBef>
                <a:spcPts val="80"/>
              </a:spcBef>
            </a:pPr>
            <a:r>
              <a:rPr sz="2200" dirty="0">
                <a:solidFill>
                  <a:srgbClr val="964605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7886700"/>
            <a:ext cx="3517900" cy="2667000"/>
          </a:xfrm>
          <a:custGeom>
            <a:avLst/>
            <a:gdLst/>
            <a:ahLst/>
            <a:cxnLst/>
            <a:rect l="l" t="t" r="r" b="b"/>
            <a:pathLst>
              <a:path w="3517900" h="2667000">
                <a:moveTo>
                  <a:pt x="2638425" y="0"/>
                </a:moveTo>
                <a:lnTo>
                  <a:pt x="879475" y="0"/>
                </a:lnTo>
                <a:lnTo>
                  <a:pt x="0" y="1333499"/>
                </a:lnTo>
                <a:lnTo>
                  <a:pt x="879475" y="2666999"/>
                </a:lnTo>
                <a:lnTo>
                  <a:pt x="2638425" y="2666999"/>
                </a:lnTo>
                <a:lnTo>
                  <a:pt x="3517900" y="1333499"/>
                </a:lnTo>
                <a:lnTo>
                  <a:pt x="26384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0" y="7854950"/>
            <a:ext cx="3594100" cy="2730500"/>
          </a:xfrm>
          <a:custGeom>
            <a:avLst/>
            <a:gdLst/>
            <a:ahLst/>
            <a:cxnLst/>
            <a:rect l="l" t="t" r="r" b="b"/>
            <a:pathLst>
              <a:path w="3594100" h="2730500">
                <a:moveTo>
                  <a:pt x="2693670" y="0"/>
                </a:moveTo>
                <a:lnTo>
                  <a:pt x="900430" y="0"/>
                </a:lnTo>
                <a:lnTo>
                  <a:pt x="0" y="1365249"/>
                </a:lnTo>
                <a:lnTo>
                  <a:pt x="900430" y="2730499"/>
                </a:lnTo>
                <a:lnTo>
                  <a:pt x="2693670" y="2730499"/>
                </a:lnTo>
                <a:lnTo>
                  <a:pt x="2719070" y="2692399"/>
                </a:lnTo>
                <a:lnTo>
                  <a:pt x="920750" y="2692399"/>
                </a:lnTo>
                <a:lnTo>
                  <a:pt x="45719" y="1365249"/>
                </a:lnTo>
                <a:lnTo>
                  <a:pt x="920750" y="38099"/>
                </a:lnTo>
                <a:lnTo>
                  <a:pt x="2719070" y="38099"/>
                </a:lnTo>
                <a:lnTo>
                  <a:pt x="2693670" y="0"/>
                </a:lnTo>
                <a:close/>
              </a:path>
              <a:path w="3594100" h="2730500">
                <a:moveTo>
                  <a:pt x="2719070" y="38099"/>
                </a:moveTo>
                <a:lnTo>
                  <a:pt x="2673350" y="38099"/>
                </a:lnTo>
                <a:lnTo>
                  <a:pt x="3548379" y="1365249"/>
                </a:lnTo>
                <a:lnTo>
                  <a:pt x="2673350" y="2692399"/>
                </a:lnTo>
                <a:lnTo>
                  <a:pt x="2719070" y="2692399"/>
                </a:lnTo>
                <a:lnTo>
                  <a:pt x="3594100" y="1365249"/>
                </a:lnTo>
                <a:lnTo>
                  <a:pt x="2719070" y="38099"/>
                </a:lnTo>
                <a:close/>
              </a:path>
              <a:path w="3594100" h="2730500">
                <a:moveTo>
                  <a:pt x="2666365" y="50799"/>
                </a:moveTo>
                <a:lnTo>
                  <a:pt x="927734" y="50799"/>
                </a:lnTo>
                <a:lnTo>
                  <a:pt x="60959" y="1365249"/>
                </a:lnTo>
                <a:lnTo>
                  <a:pt x="927734" y="2679699"/>
                </a:lnTo>
                <a:lnTo>
                  <a:pt x="2666365" y="2679699"/>
                </a:lnTo>
                <a:lnTo>
                  <a:pt x="2674620" y="2666999"/>
                </a:lnTo>
                <a:lnTo>
                  <a:pt x="934719" y="2666999"/>
                </a:lnTo>
                <a:lnTo>
                  <a:pt x="76200" y="1365249"/>
                </a:lnTo>
                <a:lnTo>
                  <a:pt x="934719" y="63499"/>
                </a:lnTo>
                <a:lnTo>
                  <a:pt x="2674620" y="63499"/>
                </a:lnTo>
                <a:lnTo>
                  <a:pt x="2666365" y="50799"/>
                </a:lnTo>
                <a:close/>
              </a:path>
              <a:path w="3594100" h="2730500">
                <a:moveTo>
                  <a:pt x="2674620" y="63499"/>
                </a:moveTo>
                <a:lnTo>
                  <a:pt x="2659380" y="63499"/>
                </a:lnTo>
                <a:lnTo>
                  <a:pt x="3517900" y="1365249"/>
                </a:lnTo>
                <a:lnTo>
                  <a:pt x="2659380" y="2666999"/>
                </a:lnTo>
                <a:lnTo>
                  <a:pt x="2674620" y="2666999"/>
                </a:lnTo>
                <a:lnTo>
                  <a:pt x="3533140" y="1365249"/>
                </a:lnTo>
                <a:lnTo>
                  <a:pt x="2674620" y="63499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3400" y="6400799"/>
            <a:ext cx="3670300" cy="4291330"/>
          </a:xfrm>
          <a:custGeom>
            <a:avLst/>
            <a:gdLst/>
            <a:ahLst/>
            <a:cxnLst/>
            <a:rect l="l" t="t" r="r" b="b"/>
            <a:pathLst>
              <a:path w="3670300" h="4291330">
                <a:moveTo>
                  <a:pt x="2748915" y="2832100"/>
                </a:moveTo>
                <a:lnTo>
                  <a:pt x="921385" y="2832100"/>
                </a:lnTo>
                <a:lnTo>
                  <a:pt x="0" y="4229100"/>
                </a:lnTo>
                <a:lnTo>
                  <a:pt x="41275" y="4291330"/>
                </a:lnTo>
                <a:lnTo>
                  <a:pt x="92075" y="4291330"/>
                </a:lnTo>
                <a:lnTo>
                  <a:pt x="50800" y="4229100"/>
                </a:lnTo>
                <a:lnTo>
                  <a:pt x="944244" y="2874645"/>
                </a:lnTo>
                <a:lnTo>
                  <a:pt x="2776855" y="2874645"/>
                </a:lnTo>
                <a:lnTo>
                  <a:pt x="2748915" y="2832100"/>
                </a:lnTo>
                <a:close/>
              </a:path>
              <a:path w="3670300" h="4291330">
                <a:moveTo>
                  <a:pt x="2714625" y="2895600"/>
                </a:moveTo>
                <a:lnTo>
                  <a:pt x="955675" y="2895600"/>
                </a:lnTo>
                <a:lnTo>
                  <a:pt x="76200" y="4229100"/>
                </a:lnTo>
                <a:lnTo>
                  <a:pt x="117475" y="4291330"/>
                </a:lnTo>
                <a:lnTo>
                  <a:pt x="3552825" y="4291330"/>
                </a:lnTo>
                <a:lnTo>
                  <a:pt x="3594100" y="4229100"/>
                </a:lnTo>
                <a:lnTo>
                  <a:pt x="2714625" y="2895600"/>
                </a:lnTo>
                <a:close/>
              </a:path>
              <a:path w="3670300" h="4291330">
                <a:moveTo>
                  <a:pt x="2776855" y="2874645"/>
                </a:moveTo>
                <a:lnTo>
                  <a:pt x="2726055" y="2874645"/>
                </a:lnTo>
                <a:lnTo>
                  <a:pt x="3619500" y="4229100"/>
                </a:lnTo>
                <a:lnTo>
                  <a:pt x="3578225" y="4291330"/>
                </a:lnTo>
                <a:lnTo>
                  <a:pt x="3629025" y="4291330"/>
                </a:lnTo>
                <a:lnTo>
                  <a:pt x="3670300" y="4229100"/>
                </a:lnTo>
                <a:lnTo>
                  <a:pt x="2776855" y="2874645"/>
                </a:lnTo>
                <a:close/>
              </a:path>
              <a:path w="3670300" h="4291330">
                <a:moveTo>
                  <a:pt x="2748915" y="0"/>
                </a:moveTo>
                <a:lnTo>
                  <a:pt x="921385" y="0"/>
                </a:lnTo>
                <a:lnTo>
                  <a:pt x="0" y="1397000"/>
                </a:lnTo>
                <a:lnTo>
                  <a:pt x="921385" y="2794000"/>
                </a:lnTo>
                <a:lnTo>
                  <a:pt x="2748915" y="2794000"/>
                </a:lnTo>
                <a:lnTo>
                  <a:pt x="2776855" y="2751455"/>
                </a:lnTo>
                <a:lnTo>
                  <a:pt x="944244" y="2751455"/>
                </a:lnTo>
                <a:lnTo>
                  <a:pt x="50800" y="1397000"/>
                </a:lnTo>
                <a:lnTo>
                  <a:pt x="944244" y="42545"/>
                </a:lnTo>
                <a:lnTo>
                  <a:pt x="2776855" y="42545"/>
                </a:lnTo>
                <a:lnTo>
                  <a:pt x="2748915" y="0"/>
                </a:lnTo>
                <a:close/>
              </a:path>
              <a:path w="3670300" h="4291330">
                <a:moveTo>
                  <a:pt x="3619500" y="1320164"/>
                </a:moveTo>
                <a:lnTo>
                  <a:pt x="3619500" y="1397000"/>
                </a:lnTo>
                <a:lnTo>
                  <a:pt x="2726055" y="2751455"/>
                </a:lnTo>
                <a:lnTo>
                  <a:pt x="2776855" y="2751455"/>
                </a:lnTo>
                <a:lnTo>
                  <a:pt x="3670300" y="1397000"/>
                </a:lnTo>
                <a:lnTo>
                  <a:pt x="3619500" y="1320164"/>
                </a:lnTo>
                <a:close/>
              </a:path>
              <a:path w="3670300" h="4291330">
                <a:moveTo>
                  <a:pt x="2714625" y="63500"/>
                </a:moveTo>
                <a:lnTo>
                  <a:pt x="955675" y="63500"/>
                </a:lnTo>
                <a:lnTo>
                  <a:pt x="76200" y="1397000"/>
                </a:lnTo>
                <a:lnTo>
                  <a:pt x="955675" y="2730500"/>
                </a:lnTo>
                <a:lnTo>
                  <a:pt x="2714625" y="2730500"/>
                </a:lnTo>
                <a:lnTo>
                  <a:pt x="3594100" y="1397000"/>
                </a:lnTo>
                <a:lnTo>
                  <a:pt x="2714625" y="63500"/>
                </a:lnTo>
                <a:close/>
              </a:path>
              <a:path w="3670300" h="4291330">
                <a:moveTo>
                  <a:pt x="2776855" y="42545"/>
                </a:moveTo>
                <a:lnTo>
                  <a:pt x="2726055" y="42545"/>
                </a:lnTo>
                <a:lnTo>
                  <a:pt x="3619500" y="1397000"/>
                </a:lnTo>
                <a:lnTo>
                  <a:pt x="3619500" y="1320164"/>
                </a:lnTo>
                <a:lnTo>
                  <a:pt x="2776855" y="42545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80100" y="7823200"/>
            <a:ext cx="1678939" cy="2794000"/>
          </a:xfrm>
          <a:custGeom>
            <a:avLst/>
            <a:gdLst/>
            <a:ahLst/>
            <a:cxnLst/>
            <a:rect l="l" t="t" r="r" b="b"/>
            <a:pathLst>
              <a:path w="1678940" h="2794000">
                <a:moveTo>
                  <a:pt x="1678939" y="0"/>
                </a:moveTo>
                <a:lnTo>
                  <a:pt x="921384" y="0"/>
                </a:lnTo>
                <a:lnTo>
                  <a:pt x="0" y="1396999"/>
                </a:lnTo>
                <a:lnTo>
                  <a:pt x="921384" y="2793999"/>
                </a:lnTo>
                <a:lnTo>
                  <a:pt x="1678939" y="2793999"/>
                </a:lnTo>
                <a:lnTo>
                  <a:pt x="1678939" y="2751454"/>
                </a:lnTo>
                <a:lnTo>
                  <a:pt x="944244" y="2751454"/>
                </a:lnTo>
                <a:lnTo>
                  <a:pt x="50800" y="1396999"/>
                </a:lnTo>
                <a:lnTo>
                  <a:pt x="944244" y="42544"/>
                </a:lnTo>
                <a:lnTo>
                  <a:pt x="1678939" y="42544"/>
                </a:lnTo>
                <a:lnTo>
                  <a:pt x="1678939" y="0"/>
                </a:lnTo>
                <a:close/>
              </a:path>
              <a:path w="1678940" h="2794000">
                <a:moveTo>
                  <a:pt x="1678939" y="63499"/>
                </a:moveTo>
                <a:lnTo>
                  <a:pt x="955674" y="63499"/>
                </a:lnTo>
                <a:lnTo>
                  <a:pt x="76199" y="1396999"/>
                </a:lnTo>
                <a:lnTo>
                  <a:pt x="955674" y="2730499"/>
                </a:lnTo>
                <a:lnTo>
                  <a:pt x="1678939" y="2730499"/>
                </a:lnTo>
                <a:lnTo>
                  <a:pt x="1678939" y="63499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56300" y="5029199"/>
            <a:ext cx="1602740" cy="2667000"/>
          </a:xfrm>
          <a:custGeom>
            <a:avLst/>
            <a:gdLst/>
            <a:ahLst/>
            <a:cxnLst/>
            <a:rect l="l" t="t" r="r" b="b"/>
            <a:pathLst>
              <a:path w="1602740" h="2667000">
                <a:moveTo>
                  <a:pt x="1602739" y="0"/>
                </a:moveTo>
                <a:lnTo>
                  <a:pt x="879474" y="0"/>
                </a:lnTo>
                <a:lnTo>
                  <a:pt x="0" y="1333500"/>
                </a:lnTo>
                <a:lnTo>
                  <a:pt x="879474" y="2667000"/>
                </a:lnTo>
                <a:lnTo>
                  <a:pt x="1602739" y="2667000"/>
                </a:lnTo>
                <a:lnTo>
                  <a:pt x="1602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97449"/>
            <a:ext cx="7559040" cy="5694680"/>
          </a:xfrm>
          <a:custGeom>
            <a:avLst/>
            <a:gdLst/>
            <a:ahLst/>
            <a:cxnLst/>
            <a:rect l="l" t="t" r="r" b="b"/>
            <a:pathLst>
              <a:path w="7559040" h="5694680">
                <a:moveTo>
                  <a:pt x="212725" y="4298950"/>
                </a:moveTo>
                <a:lnTo>
                  <a:pt x="0" y="4298950"/>
                </a:lnTo>
                <a:lnTo>
                  <a:pt x="0" y="5694680"/>
                </a:lnTo>
                <a:lnTo>
                  <a:pt x="1050925" y="5694680"/>
                </a:lnTo>
                <a:lnTo>
                  <a:pt x="1092200" y="5632450"/>
                </a:lnTo>
                <a:lnTo>
                  <a:pt x="212725" y="4298950"/>
                </a:lnTo>
                <a:close/>
              </a:path>
              <a:path w="7559040" h="5694680">
                <a:moveTo>
                  <a:pt x="247015" y="4235450"/>
                </a:moveTo>
                <a:lnTo>
                  <a:pt x="0" y="4235450"/>
                </a:lnTo>
                <a:lnTo>
                  <a:pt x="0" y="4277995"/>
                </a:lnTo>
                <a:lnTo>
                  <a:pt x="224155" y="4277995"/>
                </a:lnTo>
                <a:lnTo>
                  <a:pt x="1117600" y="5632450"/>
                </a:lnTo>
                <a:lnTo>
                  <a:pt x="1076325" y="5694680"/>
                </a:lnTo>
                <a:lnTo>
                  <a:pt x="1127125" y="5694680"/>
                </a:lnTo>
                <a:lnTo>
                  <a:pt x="1168400" y="5632450"/>
                </a:lnTo>
                <a:lnTo>
                  <a:pt x="247015" y="4235450"/>
                </a:lnTo>
                <a:close/>
              </a:path>
              <a:path w="7559040" h="5694680">
                <a:moveTo>
                  <a:pt x="7559040" y="0"/>
                </a:moveTo>
                <a:lnTo>
                  <a:pt x="6818630" y="0"/>
                </a:lnTo>
                <a:lnTo>
                  <a:pt x="5918200" y="1365250"/>
                </a:lnTo>
                <a:lnTo>
                  <a:pt x="6818630" y="2730500"/>
                </a:lnTo>
                <a:lnTo>
                  <a:pt x="7559040" y="2730500"/>
                </a:lnTo>
                <a:lnTo>
                  <a:pt x="7559040" y="2692400"/>
                </a:lnTo>
                <a:lnTo>
                  <a:pt x="6838950" y="2692400"/>
                </a:lnTo>
                <a:lnTo>
                  <a:pt x="5963920" y="1365250"/>
                </a:lnTo>
                <a:lnTo>
                  <a:pt x="6838950" y="38100"/>
                </a:lnTo>
                <a:lnTo>
                  <a:pt x="7559040" y="38100"/>
                </a:lnTo>
                <a:lnTo>
                  <a:pt x="7559040" y="0"/>
                </a:lnTo>
                <a:close/>
              </a:path>
              <a:path w="7559040" h="5694680">
                <a:moveTo>
                  <a:pt x="7559040" y="50800"/>
                </a:moveTo>
                <a:lnTo>
                  <a:pt x="6845934" y="50800"/>
                </a:lnTo>
                <a:lnTo>
                  <a:pt x="5979160" y="1365250"/>
                </a:lnTo>
                <a:lnTo>
                  <a:pt x="6845934" y="2679700"/>
                </a:lnTo>
                <a:lnTo>
                  <a:pt x="7559040" y="2679700"/>
                </a:lnTo>
                <a:lnTo>
                  <a:pt x="7559040" y="2667000"/>
                </a:lnTo>
                <a:lnTo>
                  <a:pt x="6852920" y="2667000"/>
                </a:lnTo>
                <a:lnTo>
                  <a:pt x="5994400" y="1365250"/>
                </a:lnTo>
                <a:lnTo>
                  <a:pt x="6852920" y="63500"/>
                </a:lnTo>
                <a:lnTo>
                  <a:pt x="7559040" y="63500"/>
                </a:lnTo>
                <a:lnTo>
                  <a:pt x="7559040" y="508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79850" y="6787515"/>
            <a:ext cx="2329179" cy="2319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76700" y="6985000"/>
            <a:ext cx="1746250" cy="17360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57315" y="8100059"/>
            <a:ext cx="1101725" cy="21640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13225" y="9409426"/>
            <a:ext cx="1224914" cy="12829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3144" y="8074659"/>
            <a:ext cx="2426970" cy="21640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45554" y="5481319"/>
            <a:ext cx="1213484" cy="18262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2465" y="1283969"/>
            <a:ext cx="0" cy="2768600"/>
          </a:xfrm>
          <a:custGeom>
            <a:avLst/>
            <a:gdLst/>
            <a:ahLst/>
            <a:cxnLst/>
            <a:rect l="l" t="t" r="r" b="b"/>
            <a:pathLst>
              <a:path h="2768600">
                <a:moveTo>
                  <a:pt x="0" y="0"/>
                </a:moveTo>
                <a:lnTo>
                  <a:pt x="0" y="2768600"/>
                </a:lnTo>
              </a:path>
            </a:pathLst>
          </a:custGeom>
          <a:ln w="19050">
            <a:solidFill>
              <a:srgbClr val="2F849B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4465">
              <a:lnSpc>
                <a:spcPts val="4285"/>
              </a:lnSpc>
            </a:pPr>
            <a:r>
              <a:rPr dirty="0"/>
              <a:t>С</a:t>
            </a:r>
            <a:r>
              <a:rPr spc="-20" dirty="0"/>
              <a:t>О</a:t>
            </a:r>
            <a:r>
              <a:rPr dirty="0"/>
              <a:t>Ц</a:t>
            </a:r>
            <a:r>
              <a:rPr spc="5" dirty="0"/>
              <a:t>И</a:t>
            </a:r>
            <a:r>
              <a:rPr dirty="0"/>
              <a:t>АЛЬН</a:t>
            </a:r>
            <a:r>
              <a:rPr spc="10" dirty="0"/>
              <a:t>Ы</a:t>
            </a:r>
            <a:r>
              <a:rPr dirty="0"/>
              <a:t>Е</a:t>
            </a:r>
            <a:r>
              <a:rPr spc="-15" dirty="0"/>
              <a:t> П</a:t>
            </a:r>
            <a:r>
              <a:rPr dirty="0"/>
              <a:t>РО</a:t>
            </a:r>
            <a:r>
              <a:rPr spc="-30" dirty="0"/>
              <a:t>Г</a:t>
            </a:r>
            <a:r>
              <a:rPr dirty="0"/>
              <a:t>Р</a:t>
            </a:r>
            <a:r>
              <a:rPr spc="-20" dirty="0"/>
              <a:t>А</a:t>
            </a:r>
            <a:r>
              <a:rPr dirty="0"/>
              <a:t>М</a:t>
            </a:r>
            <a:r>
              <a:rPr spc="-30" dirty="0"/>
              <a:t>М</a:t>
            </a:r>
            <a:r>
              <a:rPr dirty="0"/>
              <a:t>Ы</a:t>
            </a:r>
          </a:p>
          <a:p>
            <a:pPr marL="15240">
              <a:lnSpc>
                <a:spcPts val="4285"/>
              </a:lnSpc>
            </a:pPr>
            <a:r>
              <a:rPr u="sng" spc="365" dirty="0"/>
              <a:t> </a:t>
            </a:r>
            <a:r>
              <a:rPr u="sng" dirty="0"/>
              <a:t>И</a:t>
            </a:r>
            <a:r>
              <a:rPr u="sng" spc="5" dirty="0"/>
              <a:t> </a:t>
            </a:r>
            <a:r>
              <a:rPr u="sng" spc="-15" dirty="0"/>
              <a:t>П</a:t>
            </a:r>
            <a:r>
              <a:rPr u="sng" dirty="0"/>
              <a:t>РОЕ</a:t>
            </a:r>
            <a:r>
              <a:rPr u="sng" spc="-25" dirty="0"/>
              <a:t>К</a:t>
            </a:r>
            <a:r>
              <a:rPr u="sng" spc="-30" dirty="0"/>
              <a:t>Т</a:t>
            </a:r>
            <a:r>
              <a:rPr u="sng" dirty="0"/>
              <a:t>Ы 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0252" y="4490465"/>
            <a:ext cx="2651125" cy="693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marR="5080" indent="-445134">
              <a:lnSpc>
                <a:spcPct val="115500"/>
              </a:lnSpc>
            </a:pP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е 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1724" y="5463031"/>
            <a:ext cx="335597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665" marR="5080" indent="-1244600">
              <a:lnSpc>
                <a:spcPct val="117300"/>
              </a:lnSpc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й</a:t>
            </a:r>
            <a:r>
              <a:rPr sz="2200" b="1" spc="-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бит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ел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ьск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ий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ре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4364" y="6777354"/>
            <a:ext cx="275463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вь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6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ым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!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4532" y="7563739"/>
            <a:ext cx="3066415" cy="693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9790" marR="5080" indent="-847725">
              <a:lnSpc>
                <a:spcPct val="115500"/>
              </a:lnSpc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22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Чер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м 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ер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ж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93515" y="4287519"/>
            <a:ext cx="1958975" cy="980440"/>
          </a:xfrm>
          <a:custGeom>
            <a:avLst/>
            <a:gdLst/>
            <a:ahLst/>
            <a:cxnLst/>
            <a:rect l="l" t="t" r="r" b="b"/>
            <a:pathLst>
              <a:path w="1958975" h="980439">
                <a:moveTo>
                  <a:pt x="1469389" y="0"/>
                </a:moveTo>
                <a:lnTo>
                  <a:pt x="489584" y="0"/>
                </a:lnTo>
                <a:lnTo>
                  <a:pt x="0" y="490220"/>
                </a:lnTo>
                <a:lnTo>
                  <a:pt x="489584" y="980440"/>
                </a:lnTo>
                <a:lnTo>
                  <a:pt x="1469389" y="980440"/>
                </a:lnTo>
                <a:lnTo>
                  <a:pt x="1958975" y="490220"/>
                </a:lnTo>
                <a:lnTo>
                  <a:pt x="14693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48429" y="4255769"/>
            <a:ext cx="2049145" cy="1043940"/>
          </a:xfrm>
          <a:custGeom>
            <a:avLst/>
            <a:gdLst/>
            <a:ahLst/>
            <a:cxnLst/>
            <a:rect l="l" t="t" r="r" b="b"/>
            <a:pathLst>
              <a:path w="2049145" h="1043939">
                <a:moveTo>
                  <a:pt x="1527175" y="0"/>
                </a:moveTo>
                <a:lnTo>
                  <a:pt x="521969" y="0"/>
                </a:lnTo>
                <a:lnTo>
                  <a:pt x="0" y="521970"/>
                </a:lnTo>
                <a:lnTo>
                  <a:pt x="521969" y="1043940"/>
                </a:lnTo>
                <a:lnTo>
                  <a:pt x="1527175" y="1043940"/>
                </a:lnTo>
                <a:lnTo>
                  <a:pt x="1565275" y="1005840"/>
                </a:lnTo>
                <a:lnTo>
                  <a:pt x="537210" y="1005840"/>
                </a:lnTo>
                <a:lnTo>
                  <a:pt x="53975" y="521970"/>
                </a:lnTo>
                <a:lnTo>
                  <a:pt x="537210" y="38100"/>
                </a:lnTo>
                <a:lnTo>
                  <a:pt x="1565275" y="38100"/>
                </a:lnTo>
                <a:lnTo>
                  <a:pt x="1527175" y="0"/>
                </a:lnTo>
                <a:close/>
              </a:path>
              <a:path w="2049145" h="1043939">
                <a:moveTo>
                  <a:pt x="1565275" y="38100"/>
                </a:moveTo>
                <a:lnTo>
                  <a:pt x="1511935" y="38100"/>
                </a:lnTo>
                <a:lnTo>
                  <a:pt x="1995170" y="521970"/>
                </a:lnTo>
                <a:lnTo>
                  <a:pt x="1511935" y="1005840"/>
                </a:lnTo>
                <a:lnTo>
                  <a:pt x="1565275" y="1005840"/>
                </a:lnTo>
                <a:lnTo>
                  <a:pt x="2049145" y="521970"/>
                </a:lnTo>
                <a:lnTo>
                  <a:pt x="1565275" y="38100"/>
                </a:lnTo>
                <a:close/>
              </a:path>
              <a:path w="2049145" h="1043939">
                <a:moveTo>
                  <a:pt x="1506220" y="50800"/>
                </a:moveTo>
                <a:lnTo>
                  <a:pt x="542925" y="50800"/>
                </a:lnTo>
                <a:lnTo>
                  <a:pt x="71755" y="521970"/>
                </a:lnTo>
                <a:lnTo>
                  <a:pt x="542925" y="993140"/>
                </a:lnTo>
                <a:lnTo>
                  <a:pt x="1506220" y="993140"/>
                </a:lnTo>
                <a:lnTo>
                  <a:pt x="1518920" y="980440"/>
                </a:lnTo>
                <a:lnTo>
                  <a:pt x="548005" y="980440"/>
                </a:lnTo>
                <a:lnTo>
                  <a:pt x="90169" y="521970"/>
                </a:lnTo>
                <a:lnTo>
                  <a:pt x="548005" y="63500"/>
                </a:lnTo>
                <a:lnTo>
                  <a:pt x="1518920" y="63500"/>
                </a:lnTo>
                <a:lnTo>
                  <a:pt x="1506220" y="50800"/>
                </a:lnTo>
                <a:close/>
              </a:path>
              <a:path w="2049145" h="1043939">
                <a:moveTo>
                  <a:pt x="1518920" y="63500"/>
                </a:moveTo>
                <a:lnTo>
                  <a:pt x="1501140" y="63500"/>
                </a:lnTo>
                <a:lnTo>
                  <a:pt x="1958975" y="521970"/>
                </a:lnTo>
                <a:lnTo>
                  <a:pt x="1501140" y="980440"/>
                </a:lnTo>
                <a:lnTo>
                  <a:pt x="1518920" y="980440"/>
                </a:lnTo>
                <a:lnTo>
                  <a:pt x="1977389" y="521970"/>
                </a:lnTo>
                <a:lnTo>
                  <a:pt x="1518920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67479" y="5368289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5"/>
                </a:lnTo>
                <a:lnTo>
                  <a:pt x="494029" y="946150"/>
                </a:lnTo>
                <a:lnTo>
                  <a:pt x="1482089" y="946150"/>
                </a:lnTo>
                <a:lnTo>
                  <a:pt x="1976120" y="473075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21125" y="5336539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10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70" y="50800"/>
                </a:lnTo>
                <a:lnTo>
                  <a:pt x="73025" y="504825"/>
                </a:lnTo>
                <a:lnTo>
                  <a:pt x="547370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67479" y="8503284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5"/>
                </a:lnTo>
                <a:lnTo>
                  <a:pt x="494029" y="946150"/>
                </a:lnTo>
                <a:lnTo>
                  <a:pt x="1482089" y="946150"/>
                </a:lnTo>
                <a:lnTo>
                  <a:pt x="1976120" y="473075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21125" y="8471534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10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70" y="50800"/>
                </a:lnTo>
                <a:lnTo>
                  <a:pt x="73025" y="504825"/>
                </a:lnTo>
                <a:lnTo>
                  <a:pt x="547370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6370" y="7459344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4"/>
                </a:lnTo>
                <a:lnTo>
                  <a:pt x="494029" y="946149"/>
                </a:lnTo>
                <a:lnTo>
                  <a:pt x="1482089" y="946149"/>
                </a:lnTo>
                <a:lnTo>
                  <a:pt x="1976120" y="473074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30015" y="7427594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4"/>
                </a:lnTo>
                <a:lnTo>
                  <a:pt x="527050" y="1009649"/>
                </a:lnTo>
                <a:lnTo>
                  <a:pt x="1540510" y="1009649"/>
                </a:lnTo>
                <a:lnTo>
                  <a:pt x="1580515" y="971549"/>
                </a:lnTo>
                <a:lnTo>
                  <a:pt x="542290" y="971549"/>
                </a:lnTo>
                <a:lnTo>
                  <a:pt x="54610" y="504824"/>
                </a:lnTo>
                <a:lnTo>
                  <a:pt x="542290" y="38099"/>
                </a:lnTo>
                <a:lnTo>
                  <a:pt x="1580515" y="38099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099"/>
                </a:moveTo>
                <a:lnTo>
                  <a:pt x="1525270" y="38099"/>
                </a:lnTo>
                <a:lnTo>
                  <a:pt x="2012950" y="504824"/>
                </a:lnTo>
                <a:lnTo>
                  <a:pt x="1525270" y="971549"/>
                </a:lnTo>
                <a:lnTo>
                  <a:pt x="1580515" y="971549"/>
                </a:lnTo>
                <a:lnTo>
                  <a:pt x="2067560" y="504824"/>
                </a:lnTo>
                <a:lnTo>
                  <a:pt x="1580515" y="38099"/>
                </a:lnTo>
                <a:close/>
              </a:path>
              <a:path w="2067560" h="1009650">
                <a:moveTo>
                  <a:pt x="1520190" y="50799"/>
                </a:moveTo>
                <a:lnTo>
                  <a:pt x="547370" y="50799"/>
                </a:lnTo>
                <a:lnTo>
                  <a:pt x="73025" y="504824"/>
                </a:lnTo>
                <a:lnTo>
                  <a:pt x="547370" y="958849"/>
                </a:lnTo>
                <a:lnTo>
                  <a:pt x="1520190" y="958849"/>
                </a:lnTo>
                <a:lnTo>
                  <a:pt x="1533525" y="946149"/>
                </a:lnTo>
                <a:lnTo>
                  <a:pt x="552450" y="946149"/>
                </a:lnTo>
                <a:lnTo>
                  <a:pt x="91440" y="504824"/>
                </a:lnTo>
                <a:lnTo>
                  <a:pt x="552450" y="63499"/>
                </a:lnTo>
                <a:lnTo>
                  <a:pt x="1533525" y="63499"/>
                </a:lnTo>
                <a:lnTo>
                  <a:pt x="1520190" y="50799"/>
                </a:lnTo>
                <a:close/>
              </a:path>
              <a:path w="2067560" h="1009650">
                <a:moveTo>
                  <a:pt x="1533525" y="63499"/>
                </a:moveTo>
                <a:lnTo>
                  <a:pt x="1515110" y="63499"/>
                </a:lnTo>
                <a:lnTo>
                  <a:pt x="1976120" y="504824"/>
                </a:lnTo>
                <a:lnTo>
                  <a:pt x="1515110" y="946149"/>
                </a:lnTo>
                <a:lnTo>
                  <a:pt x="1533525" y="946149"/>
                </a:lnTo>
                <a:lnTo>
                  <a:pt x="1994535" y="504824"/>
                </a:lnTo>
                <a:lnTo>
                  <a:pt x="1533525" y="63499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67479" y="6415404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5"/>
                </a:lnTo>
                <a:lnTo>
                  <a:pt x="494029" y="946150"/>
                </a:lnTo>
                <a:lnTo>
                  <a:pt x="1482089" y="946150"/>
                </a:lnTo>
                <a:lnTo>
                  <a:pt x="1976120" y="473075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21125" y="6383654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10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70" y="50800"/>
                </a:lnTo>
                <a:lnTo>
                  <a:pt x="73025" y="504825"/>
                </a:lnTo>
                <a:lnTo>
                  <a:pt x="547370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67479" y="9554844"/>
            <a:ext cx="1976120" cy="962025"/>
          </a:xfrm>
          <a:custGeom>
            <a:avLst/>
            <a:gdLst/>
            <a:ahLst/>
            <a:cxnLst/>
            <a:rect l="l" t="t" r="r" b="b"/>
            <a:pathLst>
              <a:path w="1976120" h="962025">
                <a:moveTo>
                  <a:pt x="1482089" y="0"/>
                </a:moveTo>
                <a:lnTo>
                  <a:pt x="494029" y="0"/>
                </a:lnTo>
                <a:lnTo>
                  <a:pt x="0" y="480694"/>
                </a:lnTo>
                <a:lnTo>
                  <a:pt x="494029" y="962024"/>
                </a:lnTo>
                <a:lnTo>
                  <a:pt x="1482089" y="962024"/>
                </a:lnTo>
                <a:lnTo>
                  <a:pt x="1976120" y="480694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21759" y="9523094"/>
            <a:ext cx="2067560" cy="1025525"/>
          </a:xfrm>
          <a:custGeom>
            <a:avLst/>
            <a:gdLst/>
            <a:ahLst/>
            <a:cxnLst/>
            <a:rect l="l" t="t" r="r" b="b"/>
            <a:pathLst>
              <a:path w="2067560" h="1025525">
                <a:moveTo>
                  <a:pt x="1540510" y="0"/>
                </a:moveTo>
                <a:lnTo>
                  <a:pt x="527050" y="0"/>
                </a:lnTo>
                <a:lnTo>
                  <a:pt x="0" y="512444"/>
                </a:lnTo>
                <a:lnTo>
                  <a:pt x="527050" y="1025524"/>
                </a:lnTo>
                <a:lnTo>
                  <a:pt x="1540510" y="1025524"/>
                </a:lnTo>
                <a:lnTo>
                  <a:pt x="1579880" y="987424"/>
                </a:lnTo>
                <a:lnTo>
                  <a:pt x="542290" y="987424"/>
                </a:lnTo>
                <a:lnTo>
                  <a:pt x="54610" y="512444"/>
                </a:lnTo>
                <a:lnTo>
                  <a:pt x="542290" y="38099"/>
                </a:lnTo>
                <a:lnTo>
                  <a:pt x="1579880" y="38099"/>
                </a:lnTo>
                <a:lnTo>
                  <a:pt x="1540510" y="0"/>
                </a:lnTo>
                <a:close/>
              </a:path>
              <a:path w="2067560" h="1025525">
                <a:moveTo>
                  <a:pt x="1579880" y="38099"/>
                </a:moveTo>
                <a:lnTo>
                  <a:pt x="1525270" y="38099"/>
                </a:lnTo>
                <a:lnTo>
                  <a:pt x="2012950" y="512444"/>
                </a:lnTo>
                <a:lnTo>
                  <a:pt x="1525270" y="987424"/>
                </a:lnTo>
                <a:lnTo>
                  <a:pt x="1579880" y="987424"/>
                </a:lnTo>
                <a:lnTo>
                  <a:pt x="2067560" y="512444"/>
                </a:lnTo>
                <a:lnTo>
                  <a:pt x="1579880" y="38099"/>
                </a:lnTo>
                <a:close/>
              </a:path>
              <a:path w="2067560" h="1025525">
                <a:moveTo>
                  <a:pt x="1520190" y="50799"/>
                </a:moveTo>
                <a:lnTo>
                  <a:pt x="547370" y="50799"/>
                </a:lnTo>
                <a:lnTo>
                  <a:pt x="73025" y="512444"/>
                </a:lnTo>
                <a:lnTo>
                  <a:pt x="547370" y="974724"/>
                </a:lnTo>
                <a:lnTo>
                  <a:pt x="1520190" y="974724"/>
                </a:lnTo>
                <a:lnTo>
                  <a:pt x="1532890" y="962024"/>
                </a:lnTo>
                <a:lnTo>
                  <a:pt x="552450" y="962024"/>
                </a:lnTo>
                <a:lnTo>
                  <a:pt x="91440" y="512444"/>
                </a:lnTo>
                <a:lnTo>
                  <a:pt x="552450" y="63499"/>
                </a:lnTo>
                <a:lnTo>
                  <a:pt x="1532890" y="63499"/>
                </a:lnTo>
                <a:lnTo>
                  <a:pt x="1520190" y="50799"/>
                </a:lnTo>
                <a:close/>
              </a:path>
              <a:path w="2067560" h="1025525">
                <a:moveTo>
                  <a:pt x="1532890" y="63499"/>
                </a:moveTo>
                <a:lnTo>
                  <a:pt x="1515110" y="63499"/>
                </a:lnTo>
                <a:lnTo>
                  <a:pt x="1976120" y="512444"/>
                </a:lnTo>
                <a:lnTo>
                  <a:pt x="1515110" y="962024"/>
                </a:lnTo>
                <a:lnTo>
                  <a:pt x="1532890" y="962024"/>
                </a:lnTo>
                <a:lnTo>
                  <a:pt x="1994535" y="512444"/>
                </a:lnTo>
                <a:lnTo>
                  <a:pt x="1532890" y="63499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6384" y="2523489"/>
            <a:ext cx="6885305" cy="0"/>
          </a:xfrm>
          <a:custGeom>
            <a:avLst/>
            <a:gdLst/>
            <a:ahLst/>
            <a:cxnLst/>
            <a:rect l="l" t="t" r="r" b="b"/>
            <a:pathLst>
              <a:path w="6885305">
                <a:moveTo>
                  <a:pt x="0" y="0"/>
                </a:moveTo>
                <a:lnTo>
                  <a:pt x="6885305" y="0"/>
                </a:lnTo>
              </a:path>
            </a:pathLst>
          </a:custGeom>
          <a:ln w="7620">
            <a:solidFill>
              <a:srgbClr val="A7B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92854" y="2937509"/>
            <a:ext cx="2324100" cy="1271270"/>
          </a:xfrm>
          <a:custGeom>
            <a:avLst/>
            <a:gdLst/>
            <a:ahLst/>
            <a:cxnLst/>
            <a:rect l="l" t="t" r="r" b="b"/>
            <a:pathLst>
              <a:path w="2324100" h="1271270">
                <a:moveTo>
                  <a:pt x="2281555" y="0"/>
                </a:moveTo>
                <a:lnTo>
                  <a:pt x="0" y="0"/>
                </a:lnTo>
                <a:lnTo>
                  <a:pt x="0" y="887730"/>
                </a:lnTo>
                <a:lnTo>
                  <a:pt x="823594" y="887730"/>
                </a:lnTo>
                <a:lnTo>
                  <a:pt x="823594" y="950594"/>
                </a:lnTo>
                <a:lnTo>
                  <a:pt x="234950" y="950594"/>
                </a:lnTo>
                <a:lnTo>
                  <a:pt x="1162050" y="1271270"/>
                </a:lnTo>
                <a:lnTo>
                  <a:pt x="1291590" y="1226820"/>
                </a:lnTo>
                <a:lnTo>
                  <a:pt x="1162050" y="1226820"/>
                </a:lnTo>
                <a:lnTo>
                  <a:pt x="487044" y="993140"/>
                </a:lnTo>
                <a:lnTo>
                  <a:pt x="866140" y="993140"/>
                </a:lnTo>
                <a:lnTo>
                  <a:pt x="866140" y="845185"/>
                </a:lnTo>
                <a:lnTo>
                  <a:pt x="42544" y="845185"/>
                </a:lnTo>
                <a:lnTo>
                  <a:pt x="42544" y="42545"/>
                </a:lnTo>
                <a:lnTo>
                  <a:pt x="2281555" y="42545"/>
                </a:lnTo>
                <a:lnTo>
                  <a:pt x="2281555" y="0"/>
                </a:lnTo>
                <a:close/>
              </a:path>
              <a:path w="2324100" h="1271270">
                <a:moveTo>
                  <a:pt x="2324100" y="0"/>
                </a:moveTo>
                <a:lnTo>
                  <a:pt x="2281555" y="0"/>
                </a:lnTo>
                <a:lnTo>
                  <a:pt x="2281555" y="845185"/>
                </a:lnTo>
                <a:lnTo>
                  <a:pt x="1457960" y="845185"/>
                </a:lnTo>
                <a:lnTo>
                  <a:pt x="1457960" y="993140"/>
                </a:lnTo>
                <a:lnTo>
                  <a:pt x="1837055" y="993140"/>
                </a:lnTo>
                <a:lnTo>
                  <a:pt x="1162050" y="1226820"/>
                </a:lnTo>
                <a:lnTo>
                  <a:pt x="1291590" y="1226820"/>
                </a:lnTo>
                <a:lnTo>
                  <a:pt x="2089150" y="950594"/>
                </a:lnTo>
                <a:lnTo>
                  <a:pt x="1499870" y="950594"/>
                </a:lnTo>
                <a:lnTo>
                  <a:pt x="1499870" y="887730"/>
                </a:lnTo>
                <a:lnTo>
                  <a:pt x="2324100" y="887730"/>
                </a:lnTo>
                <a:lnTo>
                  <a:pt x="2324100" y="0"/>
                </a:lnTo>
                <a:close/>
              </a:path>
              <a:path w="2324100" h="1271270">
                <a:moveTo>
                  <a:pt x="1711325" y="1014094"/>
                </a:moveTo>
                <a:lnTo>
                  <a:pt x="612775" y="1014094"/>
                </a:lnTo>
                <a:lnTo>
                  <a:pt x="1162050" y="1203960"/>
                </a:lnTo>
                <a:lnTo>
                  <a:pt x="1711325" y="1014094"/>
                </a:lnTo>
                <a:close/>
              </a:path>
              <a:path w="2324100" h="1271270">
                <a:moveTo>
                  <a:pt x="1436370" y="824230"/>
                </a:moveTo>
                <a:lnTo>
                  <a:pt x="887094" y="824230"/>
                </a:lnTo>
                <a:lnTo>
                  <a:pt x="887094" y="1014094"/>
                </a:lnTo>
                <a:lnTo>
                  <a:pt x="1436370" y="1014094"/>
                </a:lnTo>
                <a:lnTo>
                  <a:pt x="1436370" y="824230"/>
                </a:lnTo>
                <a:close/>
              </a:path>
              <a:path w="2324100" h="1271270">
                <a:moveTo>
                  <a:pt x="2260600" y="63500"/>
                </a:moveTo>
                <a:lnTo>
                  <a:pt x="63500" y="63500"/>
                </a:lnTo>
                <a:lnTo>
                  <a:pt x="63500" y="824230"/>
                </a:lnTo>
                <a:lnTo>
                  <a:pt x="2260600" y="824230"/>
                </a:lnTo>
                <a:lnTo>
                  <a:pt x="2260600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22579" y="1517470"/>
            <a:ext cx="6810375" cy="2424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8890" algn="ctr">
              <a:lnSpc>
                <a:spcPct val="110000"/>
              </a:lnSpc>
            </a:pP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оц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п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ар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ра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ни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1800" b="1" i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п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1800" b="1" i="1" spc="35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. </a:t>
            </a:r>
            <a:endParaRPr sz="1800" dirty="0">
              <a:latin typeface="Times New Roman"/>
              <a:cs typeface="Times New Roman"/>
            </a:endParaRPr>
          </a:p>
          <a:p>
            <a:pPr marL="3616960" indent="1430020">
              <a:lnSpc>
                <a:spcPct val="100000"/>
              </a:lnSpc>
              <a:spcBef>
                <a:spcPts val="1305"/>
              </a:spcBef>
            </a:pPr>
            <a:r>
              <a:rPr sz="1600" b="1" i="1" dirty="0">
                <a:solidFill>
                  <a:srgbClr val="4F81BB"/>
                </a:solidFill>
                <a:latin typeface="Times New Roman"/>
                <a:cs typeface="Times New Roman"/>
              </a:rPr>
              <a:t>Д</a:t>
            </a:r>
            <a:r>
              <a:rPr sz="1600" b="1" i="1" spc="5" dirty="0">
                <a:solidFill>
                  <a:srgbClr val="4F81BB"/>
                </a:solidFill>
                <a:latin typeface="Times New Roman"/>
                <a:cs typeface="Times New Roman"/>
              </a:rPr>
              <a:t>а</a:t>
            </a:r>
            <a:r>
              <a:rPr sz="1600" b="1" i="1" dirty="0">
                <a:solidFill>
                  <a:srgbClr val="4F81BB"/>
                </a:solidFill>
                <a:latin typeface="Times New Roman"/>
                <a:cs typeface="Times New Roman"/>
              </a:rPr>
              <a:t>н</a:t>
            </a:r>
            <a:r>
              <a:rPr sz="1600" b="1" i="1" spc="-10" dirty="0">
                <a:solidFill>
                  <a:srgbClr val="4F81BB"/>
                </a:solidFill>
                <a:latin typeface="Times New Roman"/>
                <a:cs typeface="Times New Roman"/>
              </a:rPr>
              <a:t>н</a:t>
            </a:r>
            <a:r>
              <a:rPr sz="1600" b="1" i="1" spc="-15" dirty="0">
                <a:solidFill>
                  <a:srgbClr val="4F81BB"/>
                </a:solidFill>
                <a:latin typeface="Times New Roman"/>
                <a:cs typeface="Times New Roman"/>
              </a:rPr>
              <a:t>ы</a:t>
            </a:r>
            <a:r>
              <a:rPr sz="1600" b="1" i="1" dirty="0">
                <a:solidFill>
                  <a:srgbClr val="4F81BB"/>
                </a:solidFill>
                <a:latin typeface="Times New Roman"/>
                <a:cs typeface="Times New Roman"/>
              </a:rPr>
              <a:t>е</a:t>
            </a:r>
            <a:r>
              <a:rPr sz="1600" b="1" i="1" spc="-30" dirty="0">
                <a:solidFill>
                  <a:srgbClr val="4F81BB"/>
                </a:solidFill>
                <a:latin typeface="Times New Roman"/>
                <a:cs typeface="Times New Roman"/>
              </a:rPr>
              <a:t> </a:t>
            </a:r>
            <a:r>
              <a:rPr sz="1600" b="1" i="1" spc="-30" dirty="0" err="1">
                <a:solidFill>
                  <a:srgbClr val="4F81BB"/>
                </a:solidFill>
                <a:latin typeface="Times New Roman"/>
                <a:cs typeface="Times New Roman"/>
              </a:rPr>
              <a:t>з</a:t>
            </a:r>
            <a:r>
              <a:rPr sz="1600" b="1" i="1" dirty="0" err="1">
                <a:solidFill>
                  <a:srgbClr val="4F81BB"/>
                </a:solidFill>
                <a:latin typeface="Times New Roman"/>
                <a:cs typeface="Times New Roman"/>
              </a:rPr>
              <a:t>а</a:t>
            </a:r>
            <a:r>
              <a:rPr sz="1600" b="1" i="1" spc="-30" dirty="0">
                <a:solidFill>
                  <a:srgbClr val="4F81BB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4F81BB"/>
                </a:solidFill>
                <a:latin typeface="Times New Roman"/>
                <a:cs typeface="Times New Roman"/>
              </a:rPr>
              <a:t>202</a:t>
            </a:r>
            <a:r>
              <a:rPr lang="ru-RU" sz="1600" b="1" i="1" spc="-10" dirty="0">
                <a:solidFill>
                  <a:srgbClr val="4F81BB"/>
                </a:solidFill>
                <a:latin typeface="Times New Roman"/>
                <a:cs typeface="Times New Roman"/>
              </a:rPr>
              <a:t>5 </a:t>
            </a:r>
            <a:r>
              <a:rPr sz="1600" b="1" i="1" spc="-20" dirty="0" err="1">
                <a:solidFill>
                  <a:srgbClr val="4F81BB"/>
                </a:solidFill>
                <a:latin typeface="Times New Roman"/>
                <a:cs typeface="Times New Roman"/>
              </a:rPr>
              <a:t>г</a:t>
            </a:r>
            <a:r>
              <a:rPr sz="1600" b="1" i="1" spc="5" dirty="0" err="1">
                <a:solidFill>
                  <a:srgbClr val="4F81BB"/>
                </a:solidFill>
                <a:latin typeface="Times New Roman"/>
                <a:cs typeface="Times New Roman"/>
              </a:rPr>
              <a:t>о</a:t>
            </a:r>
            <a:r>
              <a:rPr sz="1600" b="1" i="1" dirty="0" err="1">
                <a:solidFill>
                  <a:srgbClr val="4F81BB"/>
                </a:solidFill>
                <a:latin typeface="Times New Roman"/>
                <a:cs typeface="Times New Roman"/>
              </a:rPr>
              <a:t>д</a:t>
            </a:r>
            <a:endParaRPr sz="1600" dirty="0">
              <a:latin typeface="Times New Roman"/>
              <a:cs typeface="Times New Roman"/>
            </a:endParaRPr>
          </a:p>
          <a:p>
            <a:pPr marL="4043679" marR="1134745" indent="-427355">
              <a:lnSpc>
                <a:spcPct val="112999"/>
              </a:lnSpc>
              <a:spcBef>
                <a:spcPts val="1420"/>
              </a:spcBef>
            </a:pPr>
            <a:endParaRPr lang="ru-RU" sz="2000" spc="-1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043679" marR="1134745" indent="-427355">
              <a:lnSpc>
                <a:spcPct val="112999"/>
              </a:lnSpc>
              <a:spcBef>
                <a:spcPts val="1420"/>
              </a:spcBef>
            </a:pPr>
            <a:r>
              <a:rPr sz="2000" spc="-15" dirty="0" err="1">
                <a:solidFill>
                  <a:srgbClr val="FFFFFF"/>
                </a:solidFill>
                <a:latin typeface="Calibri"/>
                <a:cs typeface="Calibri"/>
              </a:rPr>
              <a:t>Колич</a:t>
            </a:r>
            <a:r>
              <a:rPr sz="2000" spc="-20" dirty="0" err="1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 err="1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10" dirty="0" err="1">
                <a:solidFill>
                  <a:srgbClr val="FFFFFF"/>
                </a:solidFill>
                <a:latin typeface="Calibri"/>
                <a:cs typeface="Calibri"/>
              </a:rPr>
              <a:t>тво</a:t>
            </a:r>
            <a:r>
              <a:rPr sz="20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ен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ов пр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фс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юза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2579" y="8832341"/>
            <a:ext cx="3373120" cy="1665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 algn="ctr">
              <a:lnSpc>
                <a:spcPct val="100000"/>
              </a:lnSpc>
            </a:pP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endParaRPr sz="2200">
              <a:latin typeface="Calibri"/>
              <a:cs typeface="Calibri"/>
            </a:endParaRPr>
          </a:p>
          <a:p>
            <a:pPr marL="12065" marR="5080" indent="15240" algn="ctr">
              <a:lnSpc>
                <a:spcPct val="119100"/>
              </a:lnSpc>
              <a:spcBef>
                <a:spcPts val="1270"/>
              </a:spcBef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те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2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! (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ор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ий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 д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те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й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- и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ид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те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й)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13604" y="4595875"/>
            <a:ext cx="25781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3600" b="1" dirty="0">
                <a:solidFill>
                  <a:srgbClr val="974705"/>
                </a:solidFill>
                <a:latin typeface="Calibri"/>
                <a:cs typeface="Calibri"/>
              </a:rPr>
              <a:t>0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89220" y="5632449"/>
            <a:ext cx="25717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20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26253" y="6699630"/>
            <a:ext cx="25717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20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19573" y="7739252"/>
            <a:ext cx="25781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3600" b="1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89220" y="8809481"/>
            <a:ext cx="25781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04917" y="9861295"/>
            <a:ext cx="25717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20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967" rIns="0" bIns="0" rtlCol="0">
            <a:spAutoFit/>
          </a:bodyPr>
          <a:lstStyle/>
          <a:p>
            <a:pPr marL="317500" marR="5080">
              <a:lnSpc>
                <a:spcPts val="4250"/>
              </a:lnSpc>
            </a:pPr>
            <a:r>
              <a:rPr dirty="0"/>
              <a:t>ЛЬГ</a:t>
            </a:r>
            <a:r>
              <a:rPr spc="-15" dirty="0"/>
              <a:t>О</a:t>
            </a:r>
            <a:r>
              <a:rPr dirty="0"/>
              <a:t>ТЫ</a:t>
            </a:r>
            <a:r>
              <a:rPr spc="-20" dirty="0"/>
              <a:t> </a:t>
            </a:r>
            <a:r>
              <a:rPr dirty="0"/>
              <a:t>РАБ</a:t>
            </a:r>
            <a:r>
              <a:rPr spc="-15" dirty="0"/>
              <a:t>О</a:t>
            </a:r>
            <a:r>
              <a:rPr spc="-30" dirty="0"/>
              <a:t>Т</a:t>
            </a:r>
            <a:r>
              <a:rPr dirty="0"/>
              <a:t>Н</a:t>
            </a:r>
            <a:r>
              <a:rPr spc="10" dirty="0"/>
              <a:t>И</a:t>
            </a:r>
            <a:r>
              <a:rPr spc="-40" dirty="0"/>
              <a:t>К</a:t>
            </a:r>
            <a:r>
              <a:rPr dirty="0"/>
              <a:t>АМ О</a:t>
            </a:r>
            <a:r>
              <a:rPr spc="-20" dirty="0"/>
              <a:t>Б</a:t>
            </a:r>
            <a:r>
              <a:rPr dirty="0"/>
              <a:t>РАЗ</a:t>
            </a:r>
            <a:r>
              <a:rPr spc="-35" dirty="0"/>
              <a:t>О</a:t>
            </a:r>
            <a:r>
              <a:rPr dirty="0"/>
              <a:t>В</a:t>
            </a:r>
            <a:r>
              <a:rPr spc="-30" dirty="0"/>
              <a:t>А</a:t>
            </a:r>
            <a:r>
              <a:rPr spc="-15" dirty="0"/>
              <a:t>Н</a:t>
            </a:r>
            <a:r>
              <a:rPr dirty="0"/>
              <a:t>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67759" y="3777233"/>
            <a:ext cx="2889885" cy="693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7640">
              <a:lnSpc>
                <a:spcPct val="115500"/>
              </a:lnSpc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чи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ту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за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ре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2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ия</a:t>
            </a:r>
            <a:r>
              <a:rPr sz="22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8784" y="5850381"/>
            <a:ext cx="3442335" cy="1092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17300"/>
              </a:lnSpc>
            </a:pP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ись</a:t>
            </a:r>
            <a:r>
              <a:rPr sz="22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ра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те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й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тп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к 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1496" y="8015096"/>
            <a:ext cx="2692400" cy="1477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0955" algn="ctr">
              <a:lnSpc>
                <a:spcPct val="116399"/>
              </a:lnSpc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-  педагогических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тник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чи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ьг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ла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те 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ом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му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2200" b="1" spc="5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2200" b="1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spc="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94739" y="2944494"/>
            <a:ext cx="2000250" cy="2425700"/>
          </a:xfrm>
          <a:custGeom>
            <a:avLst/>
            <a:gdLst/>
            <a:ahLst/>
            <a:cxnLst/>
            <a:rect l="l" t="t" r="r" b="b"/>
            <a:pathLst>
              <a:path w="2000250" h="2425700">
                <a:moveTo>
                  <a:pt x="0" y="0"/>
                </a:moveTo>
                <a:lnTo>
                  <a:pt x="0" y="2425700"/>
                </a:lnTo>
                <a:lnTo>
                  <a:pt x="2000250" y="1819275"/>
                </a:lnTo>
                <a:lnTo>
                  <a:pt x="2000250" y="6064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2989" y="2901314"/>
            <a:ext cx="2063750" cy="2511425"/>
          </a:xfrm>
          <a:custGeom>
            <a:avLst/>
            <a:gdLst/>
            <a:ahLst/>
            <a:cxnLst/>
            <a:rect l="l" t="t" r="r" b="b"/>
            <a:pathLst>
              <a:path w="2063750" h="2511425">
                <a:moveTo>
                  <a:pt x="0" y="0"/>
                </a:moveTo>
                <a:lnTo>
                  <a:pt x="0" y="2511425"/>
                </a:lnTo>
                <a:lnTo>
                  <a:pt x="168910" y="2459990"/>
                </a:lnTo>
                <a:lnTo>
                  <a:pt x="38100" y="2459990"/>
                </a:lnTo>
                <a:lnTo>
                  <a:pt x="38100" y="51435"/>
                </a:lnTo>
                <a:lnTo>
                  <a:pt x="168910" y="51435"/>
                </a:lnTo>
                <a:lnTo>
                  <a:pt x="0" y="0"/>
                </a:lnTo>
                <a:close/>
              </a:path>
              <a:path w="2063750" h="2511425">
                <a:moveTo>
                  <a:pt x="168910" y="51435"/>
                </a:moveTo>
                <a:lnTo>
                  <a:pt x="38100" y="51435"/>
                </a:lnTo>
                <a:lnTo>
                  <a:pt x="2025650" y="654050"/>
                </a:lnTo>
                <a:lnTo>
                  <a:pt x="2025650" y="1857375"/>
                </a:lnTo>
                <a:lnTo>
                  <a:pt x="38100" y="2459990"/>
                </a:lnTo>
                <a:lnTo>
                  <a:pt x="168910" y="2459990"/>
                </a:lnTo>
                <a:lnTo>
                  <a:pt x="2063750" y="1885314"/>
                </a:lnTo>
                <a:lnTo>
                  <a:pt x="2063750" y="625475"/>
                </a:lnTo>
                <a:lnTo>
                  <a:pt x="168910" y="51435"/>
                </a:lnTo>
                <a:close/>
              </a:path>
              <a:path w="2063750" h="2511425">
                <a:moveTo>
                  <a:pt x="50800" y="68580"/>
                </a:moveTo>
                <a:lnTo>
                  <a:pt x="50800" y="2442845"/>
                </a:lnTo>
                <a:lnTo>
                  <a:pt x="107314" y="2425700"/>
                </a:lnTo>
                <a:lnTo>
                  <a:pt x="63500" y="2425700"/>
                </a:lnTo>
                <a:lnTo>
                  <a:pt x="63500" y="85725"/>
                </a:lnTo>
                <a:lnTo>
                  <a:pt x="107314" y="85725"/>
                </a:lnTo>
                <a:lnTo>
                  <a:pt x="50800" y="68580"/>
                </a:lnTo>
                <a:close/>
              </a:path>
              <a:path w="2063750" h="2511425">
                <a:moveTo>
                  <a:pt x="107314" y="85725"/>
                </a:moveTo>
                <a:lnTo>
                  <a:pt x="63500" y="85725"/>
                </a:lnTo>
                <a:lnTo>
                  <a:pt x="2000250" y="672465"/>
                </a:lnTo>
                <a:lnTo>
                  <a:pt x="2000250" y="1838325"/>
                </a:lnTo>
                <a:lnTo>
                  <a:pt x="63500" y="2425700"/>
                </a:lnTo>
                <a:lnTo>
                  <a:pt x="107314" y="2425700"/>
                </a:lnTo>
                <a:lnTo>
                  <a:pt x="2012950" y="1847850"/>
                </a:lnTo>
                <a:lnTo>
                  <a:pt x="2012950" y="662940"/>
                </a:lnTo>
                <a:lnTo>
                  <a:pt x="107314" y="85725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0300" y="5039994"/>
            <a:ext cx="1964689" cy="2438400"/>
          </a:xfrm>
          <a:custGeom>
            <a:avLst/>
            <a:gdLst/>
            <a:ahLst/>
            <a:cxnLst/>
            <a:rect l="l" t="t" r="r" b="b"/>
            <a:pathLst>
              <a:path w="1964689" h="2438400">
                <a:moveTo>
                  <a:pt x="1964689" y="0"/>
                </a:moveTo>
                <a:lnTo>
                  <a:pt x="0" y="609600"/>
                </a:lnTo>
                <a:lnTo>
                  <a:pt x="0" y="1828800"/>
                </a:lnTo>
                <a:lnTo>
                  <a:pt x="1964689" y="2438400"/>
                </a:lnTo>
                <a:lnTo>
                  <a:pt x="19646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98550" y="4996814"/>
            <a:ext cx="2028189" cy="2524760"/>
          </a:xfrm>
          <a:custGeom>
            <a:avLst/>
            <a:gdLst/>
            <a:ahLst/>
            <a:cxnLst/>
            <a:rect l="l" t="t" r="r" b="b"/>
            <a:pathLst>
              <a:path w="2028189" h="2524759">
                <a:moveTo>
                  <a:pt x="2028189" y="0"/>
                </a:moveTo>
                <a:lnTo>
                  <a:pt x="0" y="629285"/>
                </a:lnTo>
                <a:lnTo>
                  <a:pt x="0" y="1895475"/>
                </a:lnTo>
                <a:lnTo>
                  <a:pt x="2028189" y="2524760"/>
                </a:lnTo>
                <a:lnTo>
                  <a:pt x="2028189" y="2473325"/>
                </a:lnTo>
                <a:lnTo>
                  <a:pt x="1990089" y="2473325"/>
                </a:lnTo>
                <a:lnTo>
                  <a:pt x="38100" y="1867535"/>
                </a:lnTo>
                <a:lnTo>
                  <a:pt x="38100" y="657860"/>
                </a:lnTo>
                <a:lnTo>
                  <a:pt x="1990089" y="52069"/>
                </a:lnTo>
                <a:lnTo>
                  <a:pt x="2028189" y="52069"/>
                </a:lnTo>
                <a:lnTo>
                  <a:pt x="2028189" y="0"/>
                </a:lnTo>
                <a:close/>
              </a:path>
              <a:path w="2028189" h="2524759">
                <a:moveTo>
                  <a:pt x="2028189" y="52069"/>
                </a:moveTo>
                <a:lnTo>
                  <a:pt x="1990089" y="52069"/>
                </a:lnTo>
                <a:lnTo>
                  <a:pt x="1990089" y="2473325"/>
                </a:lnTo>
                <a:lnTo>
                  <a:pt x="2028189" y="2473325"/>
                </a:lnTo>
                <a:lnTo>
                  <a:pt x="2028189" y="52069"/>
                </a:lnTo>
                <a:close/>
              </a:path>
              <a:path w="2028189" h="2524759">
                <a:moveTo>
                  <a:pt x="1977389" y="69215"/>
                </a:moveTo>
                <a:lnTo>
                  <a:pt x="50800" y="666750"/>
                </a:lnTo>
                <a:lnTo>
                  <a:pt x="50800" y="1858010"/>
                </a:lnTo>
                <a:lnTo>
                  <a:pt x="1977389" y="2455545"/>
                </a:lnTo>
                <a:lnTo>
                  <a:pt x="1977389" y="2438400"/>
                </a:lnTo>
                <a:lnTo>
                  <a:pt x="1964689" y="2438400"/>
                </a:lnTo>
                <a:lnTo>
                  <a:pt x="63500" y="1848485"/>
                </a:lnTo>
                <a:lnTo>
                  <a:pt x="63500" y="676275"/>
                </a:lnTo>
                <a:lnTo>
                  <a:pt x="1964689" y="86360"/>
                </a:lnTo>
                <a:lnTo>
                  <a:pt x="1977389" y="86360"/>
                </a:lnTo>
                <a:lnTo>
                  <a:pt x="1977389" y="69215"/>
                </a:lnTo>
                <a:close/>
              </a:path>
              <a:path w="2028189" h="2524759">
                <a:moveTo>
                  <a:pt x="1977389" y="86360"/>
                </a:moveTo>
                <a:lnTo>
                  <a:pt x="1964689" y="86359"/>
                </a:lnTo>
                <a:lnTo>
                  <a:pt x="1964689" y="2438400"/>
                </a:lnTo>
                <a:lnTo>
                  <a:pt x="1977389" y="2438400"/>
                </a:lnTo>
                <a:lnTo>
                  <a:pt x="1977389" y="8636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94739" y="7114540"/>
            <a:ext cx="2000250" cy="2425700"/>
          </a:xfrm>
          <a:custGeom>
            <a:avLst/>
            <a:gdLst/>
            <a:ahLst/>
            <a:cxnLst/>
            <a:rect l="l" t="t" r="r" b="b"/>
            <a:pathLst>
              <a:path w="2000250" h="2425700">
                <a:moveTo>
                  <a:pt x="0" y="0"/>
                </a:moveTo>
                <a:lnTo>
                  <a:pt x="0" y="2425700"/>
                </a:lnTo>
                <a:lnTo>
                  <a:pt x="2000250" y="1819275"/>
                </a:lnTo>
                <a:lnTo>
                  <a:pt x="2000250" y="6064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2989" y="7071359"/>
            <a:ext cx="2063750" cy="2511425"/>
          </a:xfrm>
          <a:custGeom>
            <a:avLst/>
            <a:gdLst/>
            <a:ahLst/>
            <a:cxnLst/>
            <a:rect l="l" t="t" r="r" b="b"/>
            <a:pathLst>
              <a:path w="2063750" h="2511425">
                <a:moveTo>
                  <a:pt x="0" y="0"/>
                </a:moveTo>
                <a:lnTo>
                  <a:pt x="0" y="2511425"/>
                </a:lnTo>
                <a:lnTo>
                  <a:pt x="169545" y="2459990"/>
                </a:lnTo>
                <a:lnTo>
                  <a:pt x="38100" y="2459990"/>
                </a:lnTo>
                <a:lnTo>
                  <a:pt x="38100" y="51435"/>
                </a:lnTo>
                <a:lnTo>
                  <a:pt x="168910" y="51435"/>
                </a:lnTo>
                <a:lnTo>
                  <a:pt x="0" y="0"/>
                </a:lnTo>
                <a:close/>
              </a:path>
              <a:path w="2063750" h="2511425">
                <a:moveTo>
                  <a:pt x="168910" y="51435"/>
                </a:moveTo>
                <a:lnTo>
                  <a:pt x="38100" y="51435"/>
                </a:lnTo>
                <a:lnTo>
                  <a:pt x="2025650" y="654050"/>
                </a:lnTo>
                <a:lnTo>
                  <a:pt x="2025650" y="1857375"/>
                </a:lnTo>
                <a:lnTo>
                  <a:pt x="38100" y="2459990"/>
                </a:lnTo>
                <a:lnTo>
                  <a:pt x="169545" y="2459990"/>
                </a:lnTo>
                <a:lnTo>
                  <a:pt x="2063750" y="1885314"/>
                </a:lnTo>
                <a:lnTo>
                  <a:pt x="2063750" y="625475"/>
                </a:lnTo>
                <a:lnTo>
                  <a:pt x="168910" y="51435"/>
                </a:lnTo>
                <a:close/>
              </a:path>
              <a:path w="2063750" h="2511425">
                <a:moveTo>
                  <a:pt x="50800" y="68580"/>
                </a:moveTo>
                <a:lnTo>
                  <a:pt x="50800" y="2442845"/>
                </a:lnTo>
                <a:lnTo>
                  <a:pt x="107314" y="2425700"/>
                </a:lnTo>
                <a:lnTo>
                  <a:pt x="63500" y="2425700"/>
                </a:lnTo>
                <a:lnTo>
                  <a:pt x="63500" y="85725"/>
                </a:lnTo>
                <a:lnTo>
                  <a:pt x="107314" y="85725"/>
                </a:lnTo>
                <a:lnTo>
                  <a:pt x="50800" y="68580"/>
                </a:lnTo>
                <a:close/>
              </a:path>
              <a:path w="2063750" h="2511425">
                <a:moveTo>
                  <a:pt x="107314" y="85725"/>
                </a:moveTo>
                <a:lnTo>
                  <a:pt x="63500" y="85725"/>
                </a:lnTo>
                <a:lnTo>
                  <a:pt x="2000250" y="672465"/>
                </a:lnTo>
                <a:lnTo>
                  <a:pt x="2000250" y="1838325"/>
                </a:lnTo>
                <a:lnTo>
                  <a:pt x="63500" y="2425700"/>
                </a:lnTo>
                <a:lnTo>
                  <a:pt x="107314" y="2425700"/>
                </a:lnTo>
                <a:lnTo>
                  <a:pt x="2012950" y="1847850"/>
                </a:lnTo>
                <a:lnTo>
                  <a:pt x="2012950" y="662940"/>
                </a:lnTo>
                <a:lnTo>
                  <a:pt x="107314" y="85725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11250" y="3577589"/>
            <a:ext cx="190500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5940" marR="5080" indent="-523875" algn="ctr">
              <a:lnSpc>
                <a:spcPts val="4180"/>
              </a:lnSpc>
            </a:pPr>
            <a:r>
              <a:rPr lang="ru-RU" sz="3600" dirty="0">
                <a:solidFill>
                  <a:srgbClr val="2F849B"/>
                </a:solidFill>
                <a:latin typeface="Calibri"/>
                <a:cs typeface="Calibri"/>
              </a:rPr>
              <a:t>13</a:t>
            </a:r>
          </a:p>
          <a:p>
            <a:pPr marL="535940" marR="5080" indent="-523875" algn="ctr">
              <a:lnSpc>
                <a:spcPts val="4180"/>
              </a:lnSpc>
            </a:pPr>
            <a:r>
              <a:rPr sz="3600">
                <a:solidFill>
                  <a:srgbClr val="2F849B"/>
                </a:solidFill>
                <a:latin typeface="Calibri"/>
                <a:cs typeface="Calibri"/>
              </a:rPr>
              <a:t>человек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87450" y="5742177"/>
            <a:ext cx="1828799" cy="11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50"/>
              </a:lnSpc>
            </a:pPr>
            <a:r>
              <a:rPr sz="3600" b="1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3600">
              <a:latin typeface="Calibri"/>
              <a:cs typeface="Calibri"/>
            </a:endParaRPr>
          </a:p>
          <a:p>
            <a:pPr marL="12700" marR="5080" algn="ctr">
              <a:lnSpc>
                <a:spcPts val="4180"/>
              </a:lnSpc>
              <a:spcBef>
                <a:spcPts val="185"/>
              </a:spcBef>
            </a:pPr>
            <a:r>
              <a:rPr sz="3600">
                <a:solidFill>
                  <a:srgbClr val="964605"/>
                </a:solidFill>
                <a:latin typeface="Calibri"/>
                <a:cs typeface="Calibri"/>
              </a:rPr>
              <a:t>человек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63650" y="7830692"/>
            <a:ext cx="1752599" cy="11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50"/>
              </a:lnSpc>
            </a:pPr>
            <a:r>
              <a:rPr sz="3600" b="1" spc="-30">
                <a:solidFill>
                  <a:srgbClr val="2F849B"/>
                </a:solidFill>
                <a:latin typeface="Calibri"/>
                <a:cs typeface="Calibri"/>
              </a:rPr>
              <a:t>1</a:t>
            </a:r>
            <a:r>
              <a:rPr lang="ru-RU" sz="3600" b="1" spc="-30" dirty="0">
                <a:solidFill>
                  <a:srgbClr val="2F849B"/>
                </a:solidFill>
                <a:latin typeface="Calibri"/>
                <a:cs typeface="Calibri"/>
              </a:rPr>
              <a:t>1</a:t>
            </a:r>
            <a:endParaRPr sz="3600">
              <a:latin typeface="Calibri"/>
              <a:cs typeface="Calibri"/>
            </a:endParaRPr>
          </a:p>
          <a:p>
            <a:pPr marL="12700" marR="5080" algn="ctr">
              <a:lnSpc>
                <a:spcPts val="4180"/>
              </a:lnSpc>
              <a:spcBef>
                <a:spcPts val="180"/>
              </a:spcBef>
            </a:pPr>
            <a:r>
              <a:rPr sz="3600">
                <a:solidFill>
                  <a:srgbClr val="2F849B"/>
                </a:solidFill>
                <a:latin typeface="Calibri"/>
                <a:cs typeface="Calibri"/>
              </a:rPr>
              <a:t>человек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1005" y="1659254"/>
            <a:ext cx="6881495" cy="0"/>
          </a:xfrm>
          <a:custGeom>
            <a:avLst/>
            <a:gdLst/>
            <a:ahLst/>
            <a:cxnLst/>
            <a:rect l="l" t="t" r="r" b="b"/>
            <a:pathLst>
              <a:path w="6881495">
                <a:moveTo>
                  <a:pt x="0" y="0"/>
                </a:moveTo>
                <a:lnTo>
                  <a:pt x="6881495" y="0"/>
                </a:lnTo>
              </a:path>
            </a:pathLst>
          </a:custGeom>
          <a:ln w="7620">
            <a:solidFill>
              <a:srgbClr val="A7B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1005" y="2524124"/>
            <a:ext cx="6881495" cy="0"/>
          </a:xfrm>
          <a:custGeom>
            <a:avLst/>
            <a:gdLst/>
            <a:ahLst/>
            <a:cxnLst/>
            <a:rect l="l" t="t" r="r" b="b"/>
            <a:pathLst>
              <a:path w="6881495">
                <a:moveTo>
                  <a:pt x="0" y="0"/>
                </a:moveTo>
                <a:lnTo>
                  <a:pt x="6881495" y="0"/>
                </a:lnTo>
              </a:path>
            </a:pathLst>
          </a:custGeom>
          <a:ln w="7620">
            <a:solidFill>
              <a:srgbClr val="A7B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371" y="224281"/>
            <a:ext cx="633666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Т</a:t>
            </a:r>
            <a:r>
              <a:rPr sz="3600" b="1" spc="-15" dirty="0">
                <a:solidFill>
                  <a:srgbClr val="964605"/>
                </a:solidFill>
                <a:latin typeface="Calibri"/>
                <a:cs typeface="Calibri"/>
              </a:rPr>
              <a:t>О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ЛЬКО</a:t>
            </a:r>
            <a:r>
              <a:rPr sz="3600" b="1" u="sng" spc="-20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Ч</a:t>
            </a:r>
            <a:r>
              <a:rPr sz="3600" b="1" u="sng" spc="-805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Л</a:t>
            </a:r>
            <a:r>
              <a:rPr sz="3600" b="1" u="sng" spc="-15" dirty="0">
                <a:solidFill>
                  <a:srgbClr val="964605"/>
                </a:solidFill>
                <a:latin typeface="Calibri"/>
                <a:cs typeface="Calibri"/>
              </a:rPr>
              <a:t>Е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НА</a:t>
            </a:r>
            <a:r>
              <a:rPr sz="3600" b="1" u="sng" spc="-810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М</a:t>
            </a:r>
            <a:r>
              <a:rPr sz="3600" b="1" u="sng" spc="-10" dirty="0">
                <a:solidFill>
                  <a:srgbClr val="964605"/>
                </a:solidFill>
                <a:latin typeface="Calibri"/>
                <a:cs typeface="Calibri"/>
              </a:rPr>
              <a:t> </a:t>
            </a:r>
            <a:r>
              <a:rPr sz="3600" b="1" u="sng" spc="-15" dirty="0">
                <a:solidFill>
                  <a:srgbClr val="964605"/>
                </a:solidFill>
                <a:latin typeface="Calibri"/>
                <a:cs typeface="Calibri"/>
              </a:rPr>
              <a:t>П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РОФС</a:t>
            </a:r>
            <a:r>
              <a:rPr sz="3600" b="1" u="sng" spc="-40" dirty="0">
                <a:solidFill>
                  <a:srgbClr val="964605"/>
                </a:solidFill>
                <a:latin typeface="Calibri"/>
                <a:cs typeface="Calibri"/>
              </a:rPr>
              <a:t>О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Ю</a:t>
            </a:r>
            <a:r>
              <a:rPr sz="3600" b="1" u="sng" spc="-35" dirty="0">
                <a:solidFill>
                  <a:srgbClr val="964605"/>
                </a:solidFill>
                <a:latin typeface="Calibri"/>
                <a:cs typeface="Calibri"/>
              </a:rPr>
              <a:t>З</a:t>
            </a:r>
            <a:r>
              <a:rPr sz="3600" b="1" u="sng" dirty="0">
                <a:solidFill>
                  <a:srgbClr val="964605"/>
                </a:solidFill>
                <a:latin typeface="Calibri"/>
                <a:cs typeface="Calibri"/>
              </a:rPr>
              <a:t>А 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7788" y="880057"/>
            <a:ext cx="6173470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10000"/>
              </a:lnSpc>
            </a:pP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ог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м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ш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ни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ю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0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18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1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0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3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ды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тор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ы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м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та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м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м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п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ьз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spc="35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150"/>
              </a:lnSpc>
              <a:spcBef>
                <a:spcPts val="265"/>
              </a:spcBef>
            </a:pP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то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ко</a:t>
            </a:r>
            <a:r>
              <a:rPr sz="1800" b="1" i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ч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18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ы</a:t>
            </a:r>
            <a:r>
              <a:rPr sz="18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п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ро</a:t>
            </a:r>
            <a:r>
              <a:rPr sz="18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ф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1800" b="1" i="1" spc="-1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ю</a:t>
            </a:r>
            <a:r>
              <a:rPr sz="1800" b="1" i="1" spc="-35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18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1800" b="1" i="1" dirty="0">
                <a:solidFill>
                  <a:srgbClr val="404040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166" y="2416428"/>
            <a:ext cx="365379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каз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ю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кая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щ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3917" y="3407282"/>
            <a:ext cx="4780915" cy="574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6799"/>
              </a:lnSpc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ьз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1800" b="1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ивае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по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со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циа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ьно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зна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ин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5908" y="4556759"/>
            <a:ext cx="4322445" cy="532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тр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ивае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ня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 marL="1652905">
              <a:lnSpc>
                <a:spcPct val="100000"/>
              </a:lnSpc>
              <a:spcBef>
                <a:spcPts val="25"/>
              </a:spcBef>
            </a:pP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 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49804" y="5456173"/>
            <a:ext cx="4319270" cy="89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7300"/>
              </a:lnSpc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ц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бра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зо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вания,</a:t>
            </a:r>
            <a:r>
              <a:rPr sz="18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ю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щих</a:t>
            </a:r>
            <a:r>
              <a:rPr sz="18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й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 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 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16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ью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ивае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«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ины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724" y="6693915"/>
            <a:ext cx="4629150" cy="532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>
              <a:lnSpc>
                <a:spcPct val="101200"/>
              </a:lnSpc>
            </a:pP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иа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зна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пен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ст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46757" y="7605648"/>
            <a:ext cx="4578985" cy="577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7900"/>
              </a:lnSpc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ьз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ва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</a:t>
            </a:r>
            <a:r>
              <a:rPr sz="18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ьг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ро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х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ож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пе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че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й 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тт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ации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7589" y="8654415"/>
            <a:ext cx="4009390" cy="532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ки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ю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б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й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ам</a:t>
            </a:r>
            <a:endParaRPr sz="1800">
              <a:latin typeface="Calibri"/>
              <a:cs typeface="Calibri"/>
            </a:endParaRPr>
          </a:p>
          <a:p>
            <a:pPr marL="1725930">
              <a:lnSpc>
                <a:spcPct val="100000"/>
              </a:lnSpc>
              <a:spcBef>
                <a:spcPts val="25"/>
              </a:spcBef>
            </a:pP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ст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2373" y="9617912"/>
            <a:ext cx="4291330" cy="89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7300"/>
              </a:lnSpc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де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аб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в, </a:t>
            </a:r>
            <a:r>
              <a:rPr sz="1800" b="1" spc="-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уч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ки</a:t>
            </a:r>
            <a:r>
              <a:rPr sz="1800" b="1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 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ост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р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ке</a:t>
            </a:r>
            <a:r>
              <a:rPr sz="1800" b="1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sz="18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сс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850" y="3372864"/>
            <a:ext cx="1958975" cy="980440"/>
          </a:xfrm>
          <a:custGeom>
            <a:avLst/>
            <a:gdLst/>
            <a:ahLst/>
            <a:cxnLst/>
            <a:rect l="l" t="t" r="r" b="b"/>
            <a:pathLst>
              <a:path w="1958975" h="980439">
                <a:moveTo>
                  <a:pt x="1469390" y="0"/>
                </a:moveTo>
                <a:lnTo>
                  <a:pt x="489584" y="0"/>
                </a:lnTo>
                <a:lnTo>
                  <a:pt x="0" y="490220"/>
                </a:lnTo>
                <a:lnTo>
                  <a:pt x="489584" y="980440"/>
                </a:lnTo>
                <a:lnTo>
                  <a:pt x="1469390" y="980440"/>
                </a:lnTo>
                <a:lnTo>
                  <a:pt x="1958975" y="490220"/>
                </a:lnTo>
                <a:lnTo>
                  <a:pt x="1469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635" y="3235959"/>
            <a:ext cx="2049145" cy="1043940"/>
          </a:xfrm>
          <a:custGeom>
            <a:avLst/>
            <a:gdLst/>
            <a:ahLst/>
            <a:cxnLst/>
            <a:rect l="l" t="t" r="r" b="b"/>
            <a:pathLst>
              <a:path w="2049145" h="1043939">
                <a:moveTo>
                  <a:pt x="1527175" y="0"/>
                </a:moveTo>
                <a:lnTo>
                  <a:pt x="521969" y="0"/>
                </a:lnTo>
                <a:lnTo>
                  <a:pt x="0" y="521970"/>
                </a:lnTo>
                <a:lnTo>
                  <a:pt x="521969" y="1043940"/>
                </a:lnTo>
                <a:lnTo>
                  <a:pt x="1527175" y="1043940"/>
                </a:lnTo>
                <a:lnTo>
                  <a:pt x="1565275" y="1005840"/>
                </a:lnTo>
                <a:lnTo>
                  <a:pt x="537210" y="1005840"/>
                </a:lnTo>
                <a:lnTo>
                  <a:pt x="53975" y="521970"/>
                </a:lnTo>
                <a:lnTo>
                  <a:pt x="537210" y="38100"/>
                </a:lnTo>
                <a:lnTo>
                  <a:pt x="1565275" y="38100"/>
                </a:lnTo>
                <a:lnTo>
                  <a:pt x="1527175" y="0"/>
                </a:lnTo>
                <a:close/>
              </a:path>
              <a:path w="2049145" h="1043939">
                <a:moveTo>
                  <a:pt x="1565275" y="38100"/>
                </a:moveTo>
                <a:lnTo>
                  <a:pt x="1511935" y="38100"/>
                </a:lnTo>
                <a:lnTo>
                  <a:pt x="1995170" y="521970"/>
                </a:lnTo>
                <a:lnTo>
                  <a:pt x="1511935" y="1005840"/>
                </a:lnTo>
                <a:lnTo>
                  <a:pt x="1565275" y="1005840"/>
                </a:lnTo>
                <a:lnTo>
                  <a:pt x="2049145" y="521970"/>
                </a:lnTo>
                <a:lnTo>
                  <a:pt x="1565275" y="38100"/>
                </a:lnTo>
                <a:close/>
              </a:path>
              <a:path w="2049145" h="1043939">
                <a:moveTo>
                  <a:pt x="1506220" y="50800"/>
                </a:moveTo>
                <a:lnTo>
                  <a:pt x="542925" y="50800"/>
                </a:lnTo>
                <a:lnTo>
                  <a:pt x="71755" y="521970"/>
                </a:lnTo>
                <a:lnTo>
                  <a:pt x="542925" y="993140"/>
                </a:lnTo>
                <a:lnTo>
                  <a:pt x="1506220" y="993140"/>
                </a:lnTo>
                <a:lnTo>
                  <a:pt x="1518920" y="980440"/>
                </a:lnTo>
                <a:lnTo>
                  <a:pt x="548005" y="980440"/>
                </a:lnTo>
                <a:lnTo>
                  <a:pt x="90169" y="521970"/>
                </a:lnTo>
                <a:lnTo>
                  <a:pt x="548005" y="63500"/>
                </a:lnTo>
                <a:lnTo>
                  <a:pt x="1518920" y="63500"/>
                </a:lnTo>
                <a:lnTo>
                  <a:pt x="1506220" y="50800"/>
                </a:lnTo>
                <a:close/>
              </a:path>
              <a:path w="2049145" h="1043939">
                <a:moveTo>
                  <a:pt x="1518920" y="63500"/>
                </a:moveTo>
                <a:lnTo>
                  <a:pt x="1501140" y="63500"/>
                </a:lnTo>
                <a:lnTo>
                  <a:pt x="1958975" y="521970"/>
                </a:lnTo>
                <a:lnTo>
                  <a:pt x="1501140" y="980440"/>
                </a:lnTo>
                <a:lnTo>
                  <a:pt x="1518920" y="980440"/>
                </a:lnTo>
                <a:lnTo>
                  <a:pt x="1977389" y="521970"/>
                </a:lnTo>
                <a:lnTo>
                  <a:pt x="1518920" y="63500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8655" y="3323918"/>
            <a:ext cx="1434720" cy="813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pc="-15" dirty="0">
                <a:solidFill>
                  <a:srgbClr val="2F849B"/>
                </a:solidFill>
                <a:latin typeface="Calibri"/>
                <a:cs typeface="Calibri"/>
              </a:rPr>
              <a:t>3</a:t>
            </a:r>
            <a:endParaRPr sz="2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600" b="1" spc="-15" dirty="0" err="1">
                <a:solidFill>
                  <a:srgbClr val="2F849B"/>
                </a:solidFill>
                <a:latin typeface="Calibri"/>
                <a:cs typeface="Calibri"/>
              </a:rPr>
              <a:t>человек</a:t>
            </a:r>
            <a:r>
              <a:rPr lang="ru-RU" sz="2600" b="1" spc="-15" dirty="0">
                <a:solidFill>
                  <a:srgbClr val="2F849B"/>
                </a:solidFill>
                <a:latin typeface="Calibri"/>
                <a:cs typeface="Calibri"/>
              </a:rPr>
              <a:t>а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37809" y="4324349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5"/>
                </a:lnTo>
                <a:lnTo>
                  <a:pt x="494029" y="946150"/>
                </a:lnTo>
                <a:lnTo>
                  <a:pt x="1482089" y="946150"/>
                </a:lnTo>
                <a:lnTo>
                  <a:pt x="1976120" y="473075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91454" y="4292599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59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10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59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59" h="1009650">
                <a:moveTo>
                  <a:pt x="1520190" y="50800"/>
                </a:moveTo>
                <a:lnTo>
                  <a:pt x="547370" y="50800"/>
                </a:lnTo>
                <a:lnTo>
                  <a:pt x="73025" y="504825"/>
                </a:lnTo>
                <a:lnTo>
                  <a:pt x="547370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59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726048" y="4386833"/>
            <a:ext cx="1193800" cy="813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pc="-35" dirty="0">
                <a:solidFill>
                  <a:srgbClr val="964605"/>
                </a:solidFill>
                <a:latin typeface="Calibri"/>
                <a:cs typeface="Calibri"/>
              </a:rPr>
              <a:t>25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600" b="1" spc="-15" dirty="0">
                <a:solidFill>
                  <a:srgbClr val="964605"/>
                </a:solidFill>
                <a:latin typeface="Calibri"/>
                <a:cs typeface="Calibri"/>
              </a:rPr>
              <a:t>человек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3350" y="7383779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90" y="0"/>
                </a:moveTo>
                <a:lnTo>
                  <a:pt x="494030" y="0"/>
                </a:lnTo>
                <a:lnTo>
                  <a:pt x="0" y="473075"/>
                </a:lnTo>
                <a:lnTo>
                  <a:pt x="494030" y="946150"/>
                </a:lnTo>
                <a:lnTo>
                  <a:pt x="1482090" y="946150"/>
                </a:lnTo>
                <a:lnTo>
                  <a:pt x="1976120" y="473075"/>
                </a:lnTo>
                <a:lnTo>
                  <a:pt x="14820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994" y="7352029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09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69" y="50800"/>
                </a:lnTo>
                <a:lnTo>
                  <a:pt x="73025" y="504825"/>
                </a:lnTo>
                <a:lnTo>
                  <a:pt x="547369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49250" y="7475347"/>
            <a:ext cx="1524000" cy="808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pc="-15" dirty="0">
                <a:solidFill>
                  <a:srgbClr val="2F849B"/>
                </a:solidFill>
                <a:latin typeface="Calibri"/>
                <a:cs typeface="Calibri"/>
              </a:rPr>
              <a:t>0</a:t>
            </a:r>
            <a:endParaRPr sz="2600" dirty="0">
              <a:latin typeface="Calibri"/>
              <a:cs typeface="Calibri"/>
            </a:endParaRPr>
          </a:p>
          <a:p>
            <a:pPr marL="12700" marR="5080" algn="ctr">
              <a:lnSpc>
                <a:spcPct val="101600"/>
              </a:lnSpc>
            </a:pPr>
            <a:r>
              <a:rPr sz="2600" b="1" spc="-15" dirty="0" err="1">
                <a:solidFill>
                  <a:srgbClr val="2F849B"/>
                </a:solidFill>
                <a:latin typeface="Calibri"/>
                <a:cs typeface="Calibri"/>
              </a:rPr>
              <a:t>человек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08600" y="6477634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89" y="0"/>
                </a:moveTo>
                <a:lnTo>
                  <a:pt x="494029" y="0"/>
                </a:lnTo>
                <a:lnTo>
                  <a:pt x="0" y="473075"/>
                </a:lnTo>
                <a:lnTo>
                  <a:pt x="494029" y="946150"/>
                </a:lnTo>
                <a:lnTo>
                  <a:pt x="1482089" y="946150"/>
                </a:lnTo>
                <a:lnTo>
                  <a:pt x="1976120" y="473075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62245" y="6445884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59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10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59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59" h="1009650">
                <a:moveTo>
                  <a:pt x="1520190" y="50800"/>
                </a:moveTo>
                <a:lnTo>
                  <a:pt x="547370" y="50800"/>
                </a:lnTo>
                <a:lnTo>
                  <a:pt x="73025" y="504825"/>
                </a:lnTo>
                <a:lnTo>
                  <a:pt x="547370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59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96812" y="6522084"/>
            <a:ext cx="1431123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pc="-15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2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600" b="1" spc="-15" dirty="0" err="1">
                <a:solidFill>
                  <a:srgbClr val="964605"/>
                </a:solidFill>
                <a:latin typeface="Calibri"/>
                <a:cs typeface="Calibri"/>
              </a:rPr>
              <a:t>человек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8589" y="5323204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90" y="0"/>
                </a:moveTo>
                <a:lnTo>
                  <a:pt x="494030" y="0"/>
                </a:lnTo>
                <a:lnTo>
                  <a:pt x="0" y="473075"/>
                </a:lnTo>
                <a:lnTo>
                  <a:pt x="494030" y="946150"/>
                </a:lnTo>
                <a:lnTo>
                  <a:pt x="1482090" y="946150"/>
                </a:lnTo>
                <a:lnTo>
                  <a:pt x="1976120" y="473075"/>
                </a:lnTo>
                <a:lnTo>
                  <a:pt x="14820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2235" y="5291454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09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69" y="50800"/>
                </a:lnTo>
                <a:lnTo>
                  <a:pt x="73025" y="504825"/>
                </a:lnTo>
                <a:lnTo>
                  <a:pt x="547369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11860" y="5420359"/>
            <a:ext cx="1191260" cy="813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 spc="-35">
                <a:solidFill>
                  <a:srgbClr val="2F849B"/>
                </a:solidFill>
                <a:latin typeface="Calibri"/>
                <a:cs typeface="Calibri"/>
              </a:rPr>
              <a:t>1</a:t>
            </a:r>
            <a:r>
              <a:rPr lang="ru-RU" sz="2600" b="1" spc="-15" dirty="0">
                <a:solidFill>
                  <a:srgbClr val="2F849B"/>
                </a:solidFill>
                <a:latin typeface="Calibri"/>
                <a:cs typeface="Calibri"/>
              </a:rPr>
              <a:t>2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600" b="1" spc="-15" dirty="0">
                <a:solidFill>
                  <a:srgbClr val="2F849B"/>
                </a:solidFill>
                <a:latin typeface="Calibri"/>
                <a:cs typeface="Calibri"/>
              </a:rPr>
              <a:t>чело</a:t>
            </a:r>
            <a:r>
              <a:rPr sz="2600" b="1" spc="-30" dirty="0">
                <a:solidFill>
                  <a:srgbClr val="2F849B"/>
                </a:solidFill>
                <a:latin typeface="Calibri"/>
                <a:cs typeface="Calibri"/>
              </a:rPr>
              <a:t>в</a:t>
            </a:r>
            <a:r>
              <a:rPr sz="2600" b="1" spc="-25" dirty="0">
                <a:solidFill>
                  <a:srgbClr val="2F849B"/>
                </a:solidFill>
                <a:latin typeface="Calibri"/>
                <a:cs typeface="Calibri"/>
              </a:rPr>
              <a:t>е</a:t>
            </a:r>
            <a:r>
              <a:rPr sz="2600" b="1" spc="-15" dirty="0">
                <a:solidFill>
                  <a:srgbClr val="2F849B"/>
                </a:solidFill>
                <a:latin typeface="Calibri"/>
                <a:cs typeface="Calibri"/>
              </a:rPr>
              <a:t>к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37809" y="8439150"/>
            <a:ext cx="1976120" cy="962025"/>
          </a:xfrm>
          <a:custGeom>
            <a:avLst/>
            <a:gdLst/>
            <a:ahLst/>
            <a:cxnLst/>
            <a:rect l="l" t="t" r="r" b="b"/>
            <a:pathLst>
              <a:path w="1976120" h="962025">
                <a:moveTo>
                  <a:pt x="1482089" y="0"/>
                </a:moveTo>
                <a:lnTo>
                  <a:pt x="494029" y="0"/>
                </a:lnTo>
                <a:lnTo>
                  <a:pt x="0" y="481329"/>
                </a:lnTo>
                <a:lnTo>
                  <a:pt x="494029" y="962024"/>
                </a:lnTo>
                <a:lnTo>
                  <a:pt x="1482089" y="962024"/>
                </a:lnTo>
                <a:lnTo>
                  <a:pt x="1976120" y="481329"/>
                </a:lnTo>
                <a:lnTo>
                  <a:pt x="14820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92090" y="8407400"/>
            <a:ext cx="2067560" cy="1025525"/>
          </a:xfrm>
          <a:custGeom>
            <a:avLst/>
            <a:gdLst/>
            <a:ahLst/>
            <a:cxnLst/>
            <a:rect l="l" t="t" r="r" b="b"/>
            <a:pathLst>
              <a:path w="2067559" h="1025525">
                <a:moveTo>
                  <a:pt x="1540510" y="0"/>
                </a:moveTo>
                <a:lnTo>
                  <a:pt x="527050" y="0"/>
                </a:lnTo>
                <a:lnTo>
                  <a:pt x="0" y="512444"/>
                </a:lnTo>
                <a:lnTo>
                  <a:pt x="527050" y="1025524"/>
                </a:lnTo>
                <a:lnTo>
                  <a:pt x="1540510" y="1025524"/>
                </a:lnTo>
                <a:lnTo>
                  <a:pt x="1579880" y="987424"/>
                </a:lnTo>
                <a:lnTo>
                  <a:pt x="542290" y="987424"/>
                </a:lnTo>
                <a:lnTo>
                  <a:pt x="54610" y="512444"/>
                </a:lnTo>
                <a:lnTo>
                  <a:pt x="542290" y="38099"/>
                </a:lnTo>
                <a:lnTo>
                  <a:pt x="1579880" y="38099"/>
                </a:lnTo>
                <a:lnTo>
                  <a:pt x="1540510" y="0"/>
                </a:lnTo>
                <a:close/>
              </a:path>
              <a:path w="2067559" h="1025525">
                <a:moveTo>
                  <a:pt x="1579880" y="38099"/>
                </a:moveTo>
                <a:lnTo>
                  <a:pt x="1525270" y="38099"/>
                </a:lnTo>
                <a:lnTo>
                  <a:pt x="2012950" y="512444"/>
                </a:lnTo>
                <a:lnTo>
                  <a:pt x="1525270" y="987424"/>
                </a:lnTo>
                <a:lnTo>
                  <a:pt x="1579880" y="987424"/>
                </a:lnTo>
                <a:lnTo>
                  <a:pt x="2067560" y="512444"/>
                </a:lnTo>
                <a:lnTo>
                  <a:pt x="1579880" y="38099"/>
                </a:lnTo>
                <a:close/>
              </a:path>
              <a:path w="2067559" h="1025525">
                <a:moveTo>
                  <a:pt x="1520190" y="50799"/>
                </a:moveTo>
                <a:lnTo>
                  <a:pt x="547370" y="50799"/>
                </a:lnTo>
                <a:lnTo>
                  <a:pt x="73025" y="512444"/>
                </a:lnTo>
                <a:lnTo>
                  <a:pt x="547370" y="974724"/>
                </a:lnTo>
                <a:lnTo>
                  <a:pt x="1520190" y="974724"/>
                </a:lnTo>
                <a:lnTo>
                  <a:pt x="1532890" y="962024"/>
                </a:lnTo>
                <a:lnTo>
                  <a:pt x="552450" y="962024"/>
                </a:lnTo>
                <a:lnTo>
                  <a:pt x="91440" y="512444"/>
                </a:lnTo>
                <a:lnTo>
                  <a:pt x="552450" y="63499"/>
                </a:lnTo>
                <a:lnTo>
                  <a:pt x="1532890" y="63499"/>
                </a:lnTo>
                <a:lnTo>
                  <a:pt x="1520190" y="50799"/>
                </a:lnTo>
                <a:close/>
              </a:path>
              <a:path w="2067559" h="1025525">
                <a:moveTo>
                  <a:pt x="1532890" y="63499"/>
                </a:moveTo>
                <a:lnTo>
                  <a:pt x="1515110" y="63499"/>
                </a:lnTo>
                <a:lnTo>
                  <a:pt x="1976120" y="512444"/>
                </a:lnTo>
                <a:lnTo>
                  <a:pt x="1515110" y="962024"/>
                </a:lnTo>
                <a:lnTo>
                  <a:pt x="1532890" y="962024"/>
                </a:lnTo>
                <a:lnTo>
                  <a:pt x="1994535" y="512444"/>
                </a:lnTo>
                <a:lnTo>
                  <a:pt x="1532890" y="63499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803290" y="8569831"/>
            <a:ext cx="109522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pc="-15" dirty="0">
                <a:solidFill>
                  <a:srgbClr val="964605"/>
                </a:solidFill>
                <a:latin typeface="Calibri"/>
                <a:cs typeface="Calibri"/>
              </a:rPr>
              <a:t>4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000" b="1" spc="-15" dirty="0" err="1">
                <a:solidFill>
                  <a:srgbClr val="964605"/>
                </a:solidFill>
                <a:latin typeface="Calibri"/>
                <a:cs typeface="Calibri"/>
              </a:rPr>
              <a:t>челове</a:t>
            </a:r>
            <a:r>
              <a:rPr lang="ru-RU" sz="2000" b="1" spc="-15" dirty="0">
                <a:solidFill>
                  <a:srgbClr val="964605"/>
                </a:solidFill>
                <a:latin typeface="Calibri"/>
                <a:cs typeface="Calibri"/>
              </a:rPr>
              <a:t>ка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43155" y="9369170"/>
            <a:ext cx="351155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2600" dirty="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4304" y="9394190"/>
            <a:ext cx="1976120" cy="946150"/>
          </a:xfrm>
          <a:custGeom>
            <a:avLst/>
            <a:gdLst/>
            <a:ahLst/>
            <a:cxnLst/>
            <a:rect l="l" t="t" r="r" b="b"/>
            <a:pathLst>
              <a:path w="1976120" h="946150">
                <a:moveTo>
                  <a:pt x="1482090" y="0"/>
                </a:moveTo>
                <a:lnTo>
                  <a:pt x="494030" y="0"/>
                </a:lnTo>
                <a:lnTo>
                  <a:pt x="0" y="473075"/>
                </a:lnTo>
                <a:lnTo>
                  <a:pt x="494030" y="946150"/>
                </a:lnTo>
                <a:lnTo>
                  <a:pt x="1482090" y="946150"/>
                </a:lnTo>
                <a:lnTo>
                  <a:pt x="1976120" y="473075"/>
                </a:lnTo>
                <a:lnTo>
                  <a:pt x="14820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7950" y="9362440"/>
            <a:ext cx="2067560" cy="1009650"/>
          </a:xfrm>
          <a:custGeom>
            <a:avLst/>
            <a:gdLst/>
            <a:ahLst/>
            <a:cxnLst/>
            <a:rect l="l" t="t" r="r" b="b"/>
            <a:pathLst>
              <a:path w="2067560" h="1009650">
                <a:moveTo>
                  <a:pt x="1540510" y="0"/>
                </a:moveTo>
                <a:lnTo>
                  <a:pt x="527050" y="0"/>
                </a:lnTo>
                <a:lnTo>
                  <a:pt x="0" y="504825"/>
                </a:lnTo>
                <a:lnTo>
                  <a:pt x="527050" y="1009650"/>
                </a:lnTo>
                <a:lnTo>
                  <a:pt x="1540510" y="1009650"/>
                </a:lnTo>
                <a:lnTo>
                  <a:pt x="1580515" y="971550"/>
                </a:lnTo>
                <a:lnTo>
                  <a:pt x="542290" y="971550"/>
                </a:lnTo>
                <a:lnTo>
                  <a:pt x="54609" y="504825"/>
                </a:lnTo>
                <a:lnTo>
                  <a:pt x="542290" y="38100"/>
                </a:lnTo>
                <a:lnTo>
                  <a:pt x="1580515" y="38100"/>
                </a:lnTo>
                <a:lnTo>
                  <a:pt x="1540510" y="0"/>
                </a:lnTo>
                <a:close/>
              </a:path>
              <a:path w="2067560" h="1009650">
                <a:moveTo>
                  <a:pt x="1580515" y="38100"/>
                </a:moveTo>
                <a:lnTo>
                  <a:pt x="1525270" y="38100"/>
                </a:lnTo>
                <a:lnTo>
                  <a:pt x="2012950" y="504825"/>
                </a:lnTo>
                <a:lnTo>
                  <a:pt x="1525270" y="971550"/>
                </a:lnTo>
                <a:lnTo>
                  <a:pt x="1580515" y="971550"/>
                </a:lnTo>
                <a:lnTo>
                  <a:pt x="2067560" y="504825"/>
                </a:lnTo>
                <a:lnTo>
                  <a:pt x="1580515" y="38100"/>
                </a:lnTo>
                <a:close/>
              </a:path>
              <a:path w="2067560" h="1009650">
                <a:moveTo>
                  <a:pt x="1520190" y="50800"/>
                </a:moveTo>
                <a:lnTo>
                  <a:pt x="547369" y="50800"/>
                </a:lnTo>
                <a:lnTo>
                  <a:pt x="73025" y="504825"/>
                </a:lnTo>
                <a:lnTo>
                  <a:pt x="547369" y="958850"/>
                </a:lnTo>
                <a:lnTo>
                  <a:pt x="1520190" y="958850"/>
                </a:lnTo>
                <a:lnTo>
                  <a:pt x="1533525" y="946150"/>
                </a:lnTo>
                <a:lnTo>
                  <a:pt x="552450" y="946150"/>
                </a:lnTo>
                <a:lnTo>
                  <a:pt x="91440" y="504825"/>
                </a:lnTo>
                <a:lnTo>
                  <a:pt x="552450" y="63500"/>
                </a:lnTo>
                <a:lnTo>
                  <a:pt x="1533525" y="63500"/>
                </a:lnTo>
                <a:lnTo>
                  <a:pt x="1520190" y="50800"/>
                </a:lnTo>
                <a:close/>
              </a:path>
              <a:path w="2067560" h="1009650">
                <a:moveTo>
                  <a:pt x="1533525" y="63500"/>
                </a:moveTo>
                <a:lnTo>
                  <a:pt x="1515110" y="63500"/>
                </a:lnTo>
                <a:lnTo>
                  <a:pt x="1976120" y="504825"/>
                </a:lnTo>
                <a:lnTo>
                  <a:pt x="1515110" y="946150"/>
                </a:lnTo>
                <a:lnTo>
                  <a:pt x="1533525" y="946150"/>
                </a:lnTo>
                <a:lnTo>
                  <a:pt x="1994535" y="504825"/>
                </a:lnTo>
                <a:lnTo>
                  <a:pt x="1533525" y="63500"/>
                </a:lnTo>
                <a:close/>
              </a:path>
            </a:pathLst>
          </a:custGeom>
          <a:solidFill>
            <a:srgbClr val="9546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77788" y="9632980"/>
            <a:ext cx="1723948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pc="-15" dirty="0">
                <a:solidFill>
                  <a:srgbClr val="2F849B"/>
                </a:solidFill>
                <a:latin typeface="Calibri"/>
                <a:cs typeface="Calibri"/>
              </a:rPr>
              <a:t>1</a:t>
            </a:r>
            <a:r>
              <a:rPr lang="ru-RU" sz="2600" b="1" spc="-15">
                <a:solidFill>
                  <a:srgbClr val="2F849B"/>
                </a:solidFill>
                <a:latin typeface="Calibri"/>
                <a:cs typeface="Calibri"/>
              </a:rPr>
              <a:t> </a:t>
            </a:r>
            <a:r>
              <a:rPr sz="2600" b="1" spc="-15">
                <a:solidFill>
                  <a:srgbClr val="2F849B"/>
                </a:solidFill>
                <a:latin typeface="Calibri"/>
                <a:cs typeface="Calibri"/>
              </a:rPr>
              <a:t>человек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35904" y="2071369"/>
            <a:ext cx="1958975" cy="980440"/>
          </a:xfrm>
          <a:custGeom>
            <a:avLst/>
            <a:gdLst/>
            <a:ahLst/>
            <a:cxnLst/>
            <a:rect l="l" t="t" r="r" b="b"/>
            <a:pathLst>
              <a:path w="1958975" h="980439">
                <a:moveTo>
                  <a:pt x="1469389" y="0"/>
                </a:moveTo>
                <a:lnTo>
                  <a:pt x="489584" y="0"/>
                </a:lnTo>
                <a:lnTo>
                  <a:pt x="0" y="490220"/>
                </a:lnTo>
                <a:lnTo>
                  <a:pt x="489584" y="980440"/>
                </a:lnTo>
                <a:lnTo>
                  <a:pt x="1469389" y="980440"/>
                </a:lnTo>
                <a:lnTo>
                  <a:pt x="1958975" y="490220"/>
                </a:lnTo>
                <a:lnTo>
                  <a:pt x="14693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90820" y="2039619"/>
            <a:ext cx="2049145" cy="1043940"/>
          </a:xfrm>
          <a:custGeom>
            <a:avLst/>
            <a:gdLst/>
            <a:ahLst/>
            <a:cxnLst/>
            <a:rect l="l" t="t" r="r" b="b"/>
            <a:pathLst>
              <a:path w="2049145" h="1043939">
                <a:moveTo>
                  <a:pt x="1527175" y="0"/>
                </a:moveTo>
                <a:lnTo>
                  <a:pt x="521969" y="0"/>
                </a:lnTo>
                <a:lnTo>
                  <a:pt x="0" y="521970"/>
                </a:lnTo>
                <a:lnTo>
                  <a:pt x="521969" y="1043940"/>
                </a:lnTo>
                <a:lnTo>
                  <a:pt x="1527175" y="1043940"/>
                </a:lnTo>
                <a:lnTo>
                  <a:pt x="1565275" y="1005840"/>
                </a:lnTo>
                <a:lnTo>
                  <a:pt x="537210" y="1005840"/>
                </a:lnTo>
                <a:lnTo>
                  <a:pt x="53975" y="521970"/>
                </a:lnTo>
                <a:lnTo>
                  <a:pt x="537210" y="38100"/>
                </a:lnTo>
                <a:lnTo>
                  <a:pt x="1565275" y="38100"/>
                </a:lnTo>
                <a:lnTo>
                  <a:pt x="1527175" y="0"/>
                </a:lnTo>
                <a:close/>
              </a:path>
              <a:path w="2049145" h="1043939">
                <a:moveTo>
                  <a:pt x="1565275" y="38100"/>
                </a:moveTo>
                <a:lnTo>
                  <a:pt x="1511935" y="38100"/>
                </a:lnTo>
                <a:lnTo>
                  <a:pt x="1995170" y="521970"/>
                </a:lnTo>
                <a:lnTo>
                  <a:pt x="1511935" y="1005840"/>
                </a:lnTo>
                <a:lnTo>
                  <a:pt x="1565275" y="1005840"/>
                </a:lnTo>
                <a:lnTo>
                  <a:pt x="2049145" y="521970"/>
                </a:lnTo>
                <a:lnTo>
                  <a:pt x="1565275" y="38100"/>
                </a:lnTo>
                <a:close/>
              </a:path>
              <a:path w="2049145" h="1043939">
                <a:moveTo>
                  <a:pt x="1506220" y="50800"/>
                </a:moveTo>
                <a:lnTo>
                  <a:pt x="542925" y="50800"/>
                </a:lnTo>
                <a:lnTo>
                  <a:pt x="71755" y="521970"/>
                </a:lnTo>
                <a:lnTo>
                  <a:pt x="542925" y="993140"/>
                </a:lnTo>
                <a:lnTo>
                  <a:pt x="1506220" y="993140"/>
                </a:lnTo>
                <a:lnTo>
                  <a:pt x="1518920" y="980440"/>
                </a:lnTo>
                <a:lnTo>
                  <a:pt x="548005" y="980440"/>
                </a:lnTo>
                <a:lnTo>
                  <a:pt x="90169" y="521970"/>
                </a:lnTo>
                <a:lnTo>
                  <a:pt x="548005" y="63500"/>
                </a:lnTo>
                <a:lnTo>
                  <a:pt x="1518920" y="63500"/>
                </a:lnTo>
                <a:lnTo>
                  <a:pt x="1506220" y="50800"/>
                </a:lnTo>
                <a:close/>
              </a:path>
              <a:path w="2049145" h="1043939">
                <a:moveTo>
                  <a:pt x="1518920" y="63500"/>
                </a:moveTo>
                <a:lnTo>
                  <a:pt x="1501140" y="63500"/>
                </a:lnTo>
                <a:lnTo>
                  <a:pt x="1958975" y="521970"/>
                </a:lnTo>
                <a:lnTo>
                  <a:pt x="1501140" y="980440"/>
                </a:lnTo>
                <a:lnTo>
                  <a:pt x="1518920" y="980440"/>
                </a:lnTo>
                <a:lnTo>
                  <a:pt x="1977389" y="521970"/>
                </a:lnTo>
                <a:lnTo>
                  <a:pt x="1518920" y="63500"/>
                </a:lnTo>
                <a:close/>
              </a:path>
            </a:pathLst>
          </a:custGeom>
          <a:solidFill>
            <a:srgbClr val="2F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723001" y="2145918"/>
            <a:ext cx="1193800" cy="757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 spc="-40" dirty="0">
                <a:solidFill>
                  <a:srgbClr val="964605"/>
                </a:solidFill>
                <a:latin typeface="Calibri"/>
                <a:cs typeface="Calibri"/>
              </a:rPr>
              <a:t>0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600" b="1" spc="-15" dirty="0">
                <a:solidFill>
                  <a:srgbClr val="964605"/>
                </a:solidFill>
                <a:latin typeface="Calibri"/>
                <a:cs typeface="Calibri"/>
              </a:rPr>
              <a:t>человек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38454" y="1887854"/>
            <a:ext cx="6885305" cy="0"/>
          </a:xfrm>
          <a:custGeom>
            <a:avLst/>
            <a:gdLst/>
            <a:ahLst/>
            <a:cxnLst/>
            <a:rect l="l" t="t" r="r" b="b"/>
            <a:pathLst>
              <a:path w="6885305">
                <a:moveTo>
                  <a:pt x="0" y="0"/>
                </a:moveTo>
                <a:lnTo>
                  <a:pt x="6885305" y="0"/>
                </a:lnTo>
              </a:path>
            </a:pathLst>
          </a:custGeom>
          <a:ln w="7620">
            <a:solidFill>
              <a:srgbClr val="A7B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361</Words>
  <Application>Microsoft Office PowerPoint</Application>
  <PresentationFormat>Произвольный</PresentationFormat>
  <Paragraphs>85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 Black</vt:lpstr>
      <vt:lpstr>Calibri</vt:lpstr>
      <vt:lpstr>Times New Roman</vt:lpstr>
      <vt:lpstr>Office Theme</vt:lpstr>
      <vt:lpstr>Презентация PowerPoint</vt:lpstr>
      <vt:lpstr>Первичная профсоюзная организация «Тимяшевский детский сад –Ласточка» –  это структурное подразделение Лениногорской территориальной организации  Общероссийского Профсоюза образования.  Действует на основании Устава Профсоюза. </vt:lpstr>
      <vt:lpstr>ПРОФСОЮЗ –</vt:lpstr>
      <vt:lpstr>Презентация PowerPoint</vt:lpstr>
      <vt:lpstr>СОЦИАЛЬНЫЕ ПРОГРАММЫ  И ПРОЕКТЫ </vt:lpstr>
      <vt:lpstr>ЛЬГОТЫ РАБОТНИКАМ ОБРАЗОВАНИЯ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СПО</dc:creator>
  <cp:lastModifiedBy>Romashka</cp:lastModifiedBy>
  <cp:revision>18</cp:revision>
  <dcterms:created xsi:type="dcterms:W3CDTF">2022-11-24T11:23:57Z</dcterms:created>
  <dcterms:modified xsi:type="dcterms:W3CDTF">2026-02-04T07:57:45Z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2022-02-22T00:00:00Z</vt:filetime>
  </property>
  <property fmtid="{D5CDD505-2E9C-101B-9397-08002B2CF9AE}" pid="3" name="LastSaved">
    <vt:filetime>2022-11-24T00:00:00Z</vt:filetime>
  </property>
</Properties>
</file>